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939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109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230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612F8AE4-0EE3-4E14-82AB-C05D0098124A}"/>
              </a:ext>
            </a:extLst>
          </p:cNvPr>
          <p:cNvSpPr/>
          <p:nvPr userDrawn="1"/>
        </p:nvSpPr>
        <p:spPr>
          <a:xfrm>
            <a:off x="155176" y="668016"/>
            <a:ext cx="3391605" cy="4373049"/>
          </a:xfrm>
          <a:prstGeom prst="rect">
            <a:avLst/>
          </a:prstGeom>
          <a:solidFill>
            <a:srgbClr val="F9F9F9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ECB9EC9-2AC6-401B-B82F-B7770514EAC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28318" y="1838325"/>
            <a:ext cx="3269010" cy="3159956"/>
          </a:xfrm>
        </p:spPr>
        <p:txBody>
          <a:bodyPr>
            <a:noAutofit/>
          </a:bodyPr>
          <a:lstStyle>
            <a:lvl1pPr>
              <a:defRPr sz="11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46208027-DFDF-4E1C-B331-212FFB042DF0}"/>
              </a:ext>
            </a:extLst>
          </p:cNvPr>
          <p:cNvSpPr/>
          <p:nvPr userDrawn="1"/>
        </p:nvSpPr>
        <p:spPr>
          <a:xfrm>
            <a:off x="155177" y="5128995"/>
            <a:ext cx="12545453" cy="4055426"/>
          </a:xfrm>
          <a:prstGeom prst="rect">
            <a:avLst/>
          </a:prstGeom>
          <a:solidFill>
            <a:srgbClr val="F9F9F9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8F11EF53-94F6-4919-A2D0-1BCD09A89B5F}"/>
              </a:ext>
            </a:extLst>
          </p:cNvPr>
          <p:cNvSpPr/>
          <p:nvPr userDrawn="1"/>
        </p:nvSpPr>
        <p:spPr>
          <a:xfrm>
            <a:off x="9243566" y="671724"/>
            <a:ext cx="3457064" cy="4363006"/>
          </a:xfrm>
          <a:prstGeom prst="rect">
            <a:avLst/>
          </a:prstGeom>
          <a:solidFill>
            <a:schemeClr val="bg1">
              <a:lumMod val="95000"/>
              <a:alpha val="3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4DBEA93-9B14-4D34-897E-626BAAB6E4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89534"/>
            <a:ext cx="1743667" cy="523100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AE45C179-D806-463A-87BB-AE2AB65CAF21}"/>
              </a:ext>
            </a:extLst>
          </p:cNvPr>
          <p:cNvSpPr/>
          <p:nvPr userDrawn="1"/>
        </p:nvSpPr>
        <p:spPr>
          <a:xfrm>
            <a:off x="3640232" y="669322"/>
            <a:ext cx="5512725" cy="4373049"/>
          </a:xfrm>
          <a:prstGeom prst="rect">
            <a:avLst/>
          </a:prstGeom>
          <a:solidFill>
            <a:srgbClr val="F9F9F9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BAED1C05-A2F2-49A9-8580-3D1168636F74}"/>
              </a:ext>
            </a:extLst>
          </p:cNvPr>
          <p:cNvSpPr txBox="1"/>
          <p:nvPr userDrawn="1"/>
        </p:nvSpPr>
        <p:spPr>
          <a:xfrm>
            <a:off x="4418121" y="5264632"/>
            <a:ext cx="3965357" cy="5386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dirty="0"/>
              <a:t>Betriebliche Vorgaben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Was ist im Umgang mit Hard- und Software im Unternehmen zu beachten?</a:t>
            </a:r>
            <a:endParaRPr lang="de-DE" sz="800" dirty="0">
              <a:solidFill>
                <a:schemeClr val="bg1">
                  <a:lumMod val="65000"/>
                </a:schemeClr>
              </a:solidFill>
              <a:cs typeface="Calibri"/>
            </a:endParaRPr>
          </a:p>
        </p:txBody>
      </p:sp>
      <p:pic>
        <p:nvPicPr>
          <p:cNvPr id="20" name="Grafik 19" descr="Ausrufezeichen">
            <a:extLst>
              <a:ext uri="{FF2B5EF4-FFF2-40B4-BE49-F238E27FC236}">
                <a16:creationId xmlns:a16="http://schemas.microsoft.com/office/drawing/2014/main" id="{57E71CAC-6E9C-4710-998B-1F9D479CC8E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2273" y="5242281"/>
            <a:ext cx="421205" cy="434506"/>
          </a:xfrm>
          <a:prstGeom prst="rect">
            <a:avLst/>
          </a:prstGeom>
        </p:spPr>
      </p:pic>
      <p:pic>
        <p:nvPicPr>
          <p:cNvPr id="21" name="Grafik 20" descr="Flagge">
            <a:extLst>
              <a:ext uri="{FF2B5EF4-FFF2-40B4-BE49-F238E27FC236}">
                <a16:creationId xmlns:a16="http://schemas.microsoft.com/office/drawing/2014/main" id="{0C9D061F-2FAD-4382-A83F-FE63D7C1606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70799" y="816433"/>
            <a:ext cx="316536" cy="316536"/>
          </a:xfrm>
          <a:prstGeom prst="rect">
            <a:avLst/>
          </a:prstGeom>
        </p:spPr>
      </p:pic>
      <p:pic>
        <p:nvPicPr>
          <p:cNvPr id="23" name="Grafik 22" descr="Workflow">
            <a:extLst>
              <a:ext uri="{FF2B5EF4-FFF2-40B4-BE49-F238E27FC236}">
                <a16:creationId xmlns:a16="http://schemas.microsoft.com/office/drawing/2014/main" id="{5C47C0C2-7894-4841-871A-9D3C4B62E53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79620" y="733727"/>
            <a:ext cx="497700" cy="497700"/>
          </a:xfrm>
          <a:prstGeom prst="rect">
            <a:avLst/>
          </a:prstGeom>
        </p:spPr>
      </p:pic>
      <p:sp>
        <p:nvSpPr>
          <p:cNvPr id="24" name="Textfeld 23">
            <a:extLst>
              <a:ext uri="{FF2B5EF4-FFF2-40B4-BE49-F238E27FC236}">
                <a16:creationId xmlns:a16="http://schemas.microsoft.com/office/drawing/2014/main" id="{710C6225-3992-477E-BD82-3294F168990A}"/>
              </a:ext>
            </a:extLst>
          </p:cNvPr>
          <p:cNvSpPr txBox="1"/>
          <p:nvPr userDrawn="1"/>
        </p:nvSpPr>
        <p:spPr>
          <a:xfrm>
            <a:off x="760763" y="1075988"/>
            <a:ext cx="2028422" cy="6617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dirty="0"/>
              <a:t>Ziele</a:t>
            </a:r>
            <a:endParaRPr lang="de-DE" dirty="0"/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Welche Ziele verbinden sich mit dem Einsatz von Hard- und Software im Unternehmen?</a:t>
            </a:r>
            <a:endParaRPr lang="de-DE" sz="800" dirty="0">
              <a:solidFill>
                <a:schemeClr val="bg1">
                  <a:lumMod val="65000"/>
                </a:schemeClr>
              </a:solidFill>
              <a:cs typeface="Calibri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DCB49295-ED83-4787-93D5-A0A7F08DF0FB}"/>
              </a:ext>
            </a:extLst>
          </p:cNvPr>
          <p:cNvSpPr txBox="1"/>
          <p:nvPr userDrawn="1"/>
        </p:nvSpPr>
        <p:spPr>
          <a:xfrm>
            <a:off x="4351770" y="1116733"/>
            <a:ext cx="408812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dirty="0"/>
              <a:t>Zuständigkeit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Wer ist für technische, inhaltliche und organisatorische Fragen zur digitalen Arbeit zuständig und verantwortlich?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F172C0B1-C2FB-41DF-B557-9C54065F82C7}"/>
              </a:ext>
            </a:extLst>
          </p:cNvPr>
          <p:cNvSpPr/>
          <p:nvPr userDrawn="1"/>
        </p:nvSpPr>
        <p:spPr>
          <a:xfrm>
            <a:off x="155177" y="108203"/>
            <a:ext cx="3961141" cy="33054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Betriebliche Vorgaben für digitale Arbeit</a:t>
            </a:r>
          </a:p>
        </p:txBody>
      </p:sp>
      <p:pic>
        <p:nvPicPr>
          <p:cNvPr id="31" name="Grafik 30" descr="Fragezeichen">
            <a:extLst>
              <a:ext uri="{FF2B5EF4-FFF2-40B4-BE49-F238E27FC236}">
                <a16:creationId xmlns:a16="http://schemas.microsoft.com/office/drawing/2014/main" id="{F119EC72-CA78-4EE0-9741-71C1E96DD82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714540" y="726674"/>
            <a:ext cx="444818" cy="444818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FDA9E79C-1181-4AF2-AB81-894900CDF968}"/>
              </a:ext>
            </a:extLst>
          </p:cNvPr>
          <p:cNvSpPr txBox="1"/>
          <p:nvPr userDrawn="1"/>
        </p:nvSpPr>
        <p:spPr>
          <a:xfrm>
            <a:off x="9540730" y="1075988"/>
            <a:ext cx="2792437" cy="6617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dirty="0"/>
              <a:t>FAQ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Sammlung der im Zusammenhang mit digitaler Arbeit häufig gestellten Fragen und Antworten</a:t>
            </a:r>
            <a:endParaRPr lang="de-DE" sz="800" dirty="0">
              <a:solidFill>
                <a:schemeClr val="bg1">
                  <a:lumMod val="65000"/>
                </a:schemeClr>
              </a:solidFill>
              <a:cs typeface="Calibri"/>
            </a:endParaRP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47A2C11D-504C-4EC1-832F-80C16B47180C}"/>
              </a:ext>
            </a:extLst>
          </p:cNvPr>
          <p:cNvSpPr txBox="1"/>
          <p:nvPr userDrawn="1"/>
        </p:nvSpPr>
        <p:spPr>
          <a:xfrm>
            <a:off x="65582" y="416779"/>
            <a:ext cx="817733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200" dirty="0">
                <a:solidFill>
                  <a:schemeClr val="bg1">
                    <a:lumMod val="65000"/>
                  </a:schemeClr>
                </a:solidFill>
              </a:rPr>
              <a:t>Das Handout hält verbindliche Festlegungen zum einheitlichen Umgang mit Hard- und Software im Unternehmen fest.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C4F1AA9-3054-493B-833B-8E3DADE18718}"/>
              </a:ext>
            </a:extLst>
          </p:cNvPr>
          <p:cNvSpPr txBox="1"/>
          <p:nvPr userDrawn="1"/>
        </p:nvSpPr>
        <p:spPr>
          <a:xfrm>
            <a:off x="3637391" y="1724052"/>
            <a:ext cx="275778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100" u="sng" dirty="0"/>
              <a:t>Verantwortungs- und Aufgabenbereiche der Unternehmensleitung</a:t>
            </a:r>
            <a:endParaRPr lang="de-DE" sz="1100" dirty="0"/>
          </a:p>
          <a:p>
            <a:pPr algn="ctr"/>
            <a:endParaRPr lang="de-DE" sz="1100" dirty="0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2187BE1F-F237-4CC9-AF54-89F877EA9864}"/>
              </a:ext>
            </a:extLst>
          </p:cNvPr>
          <p:cNvSpPr txBox="1"/>
          <p:nvPr userDrawn="1"/>
        </p:nvSpPr>
        <p:spPr>
          <a:xfrm>
            <a:off x="6395173" y="1755097"/>
            <a:ext cx="275778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100" u="sng" dirty="0"/>
              <a:t>Verantwortungs- und Aufgabenbereiche der Führungskräfte</a:t>
            </a:r>
            <a:endParaRPr lang="de-DE" sz="1100" dirty="0"/>
          </a:p>
          <a:p>
            <a:pPr algn="ctr"/>
            <a:endParaRPr lang="de-DE" sz="1100" dirty="0"/>
          </a:p>
        </p:txBody>
      </p:sp>
      <p:sp>
        <p:nvSpPr>
          <p:cNvPr id="38" name="Rechteck: abgerundete Ecken 37">
            <a:extLst>
              <a:ext uri="{FF2B5EF4-FFF2-40B4-BE49-F238E27FC236}">
                <a16:creationId xmlns:a16="http://schemas.microsoft.com/office/drawing/2014/main" id="{7813F8D2-411B-4E68-8E10-A5EFE47207DD}"/>
              </a:ext>
            </a:extLst>
          </p:cNvPr>
          <p:cNvSpPr/>
          <p:nvPr userDrawn="1"/>
        </p:nvSpPr>
        <p:spPr>
          <a:xfrm>
            <a:off x="8242922" y="5803241"/>
            <a:ext cx="4366947" cy="3373898"/>
          </a:xfrm>
          <a:prstGeom prst="roundRect">
            <a:avLst>
              <a:gd name="adj" fmla="val 6247"/>
            </a:avLst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3926C587-5DAB-4B0B-BDE2-6A0ED8555EBF}"/>
              </a:ext>
            </a:extLst>
          </p:cNvPr>
          <p:cNvSpPr txBox="1"/>
          <p:nvPr userDrawn="1"/>
        </p:nvSpPr>
        <p:spPr>
          <a:xfrm>
            <a:off x="8805093" y="5780833"/>
            <a:ext cx="3278730" cy="6617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dirty="0"/>
              <a:t>Datenschutz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Welche datenschutzrelevanten Aspekte gelten für den Umgang mit Hard- und Software im Unternehmen?</a:t>
            </a:r>
            <a:endParaRPr lang="de-DE" sz="800" dirty="0">
              <a:solidFill>
                <a:schemeClr val="bg1">
                  <a:lumMod val="65000"/>
                </a:schemeClr>
              </a:solidFill>
              <a:cs typeface="Calibri"/>
            </a:endParaRPr>
          </a:p>
        </p:txBody>
      </p:sp>
      <p:sp>
        <p:nvSpPr>
          <p:cNvPr id="39" name="Rechteck: abgerundete Ecken 38">
            <a:extLst>
              <a:ext uri="{FF2B5EF4-FFF2-40B4-BE49-F238E27FC236}">
                <a16:creationId xmlns:a16="http://schemas.microsoft.com/office/drawing/2014/main" id="{70813F77-A2CF-429A-A00A-91D06FF975B7}"/>
              </a:ext>
            </a:extLst>
          </p:cNvPr>
          <p:cNvSpPr/>
          <p:nvPr userDrawn="1"/>
        </p:nvSpPr>
        <p:spPr>
          <a:xfrm>
            <a:off x="228318" y="5810523"/>
            <a:ext cx="3888000" cy="3373898"/>
          </a:xfrm>
          <a:prstGeom prst="roundRect">
            <a:avLst>
              <a:gd name="adj" fmla="val 6247"/>
            </a:avLst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B8DD6492-6BCB-4518-87BD-6A281168FAF9}"/>
              </a:ext>
            </a:extLst>
          </p:cNvPr>
          <p:cNvSpPr txBox="1"/>
          <p:nvPr userDrawn="1"/>
        </p:nvSpPr>
        <p:spPr>
          <a:xfrm>
            <a:off x="408671" y="5827980"/>
            <a:ext cx="3278730" cy="38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dirty="0"/>
              <a:t>Hardware</a:t>
            </a:r>
          </a:p>
        </p:txBody>
      </p:sp>
      <p:sp>
        <p:nvSpPr>
          <p:cNvPr id="41" name="Rechteck: abgerundete Ecken 40">
            <a:extLst>
              <a:ext uri="{FF2B5EF4-FFF2-40B4-BE49-F238E27FC236}">
                <a16:creationId xmlns:a16="http://schemas.microsoft.com/office/drawing/2014/main" id="{CFBD30CD-3404-463D-9879-9B9F4B1C885F}"/>
              </a:ext>
            </a:extLst>
          </p:cNvPr>
          <p:cNvSpPr/>
          <p:nvPr userDrawn="1"/>
        </p:nvSpPr>
        <p:spPr>
          <a:xfrm>
            <a:off x="4235620" y="5810523"/>
            <a:ext cx="3888000" cy="3373898"/>
          </a:xfrm>
          <a:prstGeom prst="roundRect">
            <a:avLst>
              <a:gd name="adj" fmla="val 6247"/>
            </a:avLst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34620FA7-89A9-45FD-95D2-C21ECBC9FD00}"/>
              </a:ext>
            </a:extLst>
          </p:cNvPr>
          <p:cNvSpPr txBox="1"/>
          <p:nvPr userDrawn="1"/>
        </p:nvSpPr>
        <p:spPr>
          <a:xfrm>
            <a:off x="4415973" y="5827980"/>
            <a:ext cx="3278730" cy="38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dirty="0"/>
              <a:t>Software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5BB7361E-3528-45EA-BFC6-A62D624FDDFC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55177" y="9263501"/>
            <a:ext cx="918568" cy="282016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53463880-FB33-4C99-A314-774D8CEA5690}"/>
              </a:ext>
            </a:extLst>
          </p:cNvPr>
          <p:cNvSpPr txBox="1"/>
          <p:nvPr userDrawn="1"/>
        </p:nvSpPr>
        <p:spPr>
          <a:xfrm>
            <a:off x="1003496" y="9224370"/>
            <a:ext cx="10330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Diese Vorlage von Julia Friedrich, Kristin Gilbert, Ulrike Pietrzyk, Vanita Römer, Anne </a:t>
            </a:r>
            <a:r>
              <a:rPr lang="de-DE" sz="900" dirty="0" err="1"/>
              <a:t>Steputat-Rätze</a:t>
            </a:r>
            <a:r>
              <a:rPr lang="de-DE" sz="900" dirty="0"/>
              <a:t>, Christian Zinke-Wehlmann ist lizenziert unter einer Creative Commons Namensnennung - Nicht-kommerziell - Weitergabe unter gleichen Bedingungen 4.0 International Lizenz.</a:t>
            </a:r>
          </a:p>
        </p:txBody>
      </p:sp>
      <p:sp>
        <p:nvSpPr>
          <p:cNvPr id="45" name="Textplatzhalter 3">
            <a:extLst>
              <a:ext uri="{FF2B5EF4-FFF2-40B4-BE49-F238E27FC236}">
                <a16:creationId xmlns:a16="http://schemas.microsoft.com/office/drawing/2014/main" id="{03860AD7-17C2-4CB3-9744-6C25BC41D4F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702769" y="2221190"/>
            <a:ext cx="2628000" cy="2761589"/>
          </a:xfrm>
        </p:spPr>
        <p:txBody>
          <a:bodyPr>
            <a:noAutofit/>
          </a:bodyPr>
          <a:lstStyle>
            <a:lvl1pPr>
              <a:defRPr sz="11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7" name="Textplatzhalter 3">
            <a:extLst>
              <a:ext uri="{FF2B5EF4-FFF2-40B4-BE49-F238E27FC236}">
                <a16:creationId xmlns:a16="http://schemas.microsoft.com/office/drawing/2014/main" id="{021AFFD2-5C75-4EE6-8A65-870760C6F55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470832" y="2221191"/>
            <a:ext cx="2628000" cy="2761588"/>
          </a:xfrm>
        </p:spPr>
        <p:txBody>
          <a:bodyPr>
            <a:noAutofit/>
          </a:bodyPr>
          <a:lstStyle>
            <a:lvl1pPr>
              <a:defRPr sz="11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8" name="Textplatzhalter 3">
            <a:extLst>
              <a:ext uri="{FF2B5EF4-FFF2-40B4-BE49-F238E27FC236}">
                <a16:creationId xmlns:a16="http://schemas.microsoft.com/office/drawing/2014/main" id="{92AFE489-ED23-4D3C-9F6D-C3F831B6E7C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304272" y="1819836"/>
            <a:ext cx="3269010" cy="3159956"/>
          </a:xfrm>
        </p:spPr>
        <p:txBody>
          <a:bodyPr>
            <a:noAutofit/>
          </a:bodyPr>
          <a:lstStyle>
            <a:lvl1pPr>
              <a:defRPr sz="11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9" name="Textplatzhalter 3">
            <a:extLst>
              <a:ext uri="{FF2B5EF4-FFF2-40B4-BE49-F238E27FC236}">
                <a16:creationId xmlns:a16="http://schemas.microsoft.com/office/drawing/2014/main" id="{7B3FADC0-F298-480E-BC6A-30F18FA030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84600" y="6442553"/>
            <a:ext cx="3702293" cy="2742277"/>
          </a:xfrm>
        </p:spPr>
        <p:txBody>
          <a:bodyPr>
            <a:noAutofit/>
          </a:bodyPr>
          <a:lstStyle>
            <a:lvl1pPr>
              <a:defRPr sz="11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0" name="Textplatzhalter 3">
            <a:extLst>
              <a:ext uri="{FF2B5EF4-FFF2-40B4-BE49-F238E27FC236}">
                <a16:creationId xmlns:a16="http://schemas.microsoft.com/office/drawing/2014/main" id="{916FE005-3D02-430F-9FC1-45036084FEA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365204" y="6433908"/>
            <a:ext cx="3702293" cy="2742277"/>
          </a:xfrm>
        </p:spPr>
        <p:txBody>
          <a:bodyPr>
            <a:noAutofit/>
          </a:bodyPr>
          <a:lstStyle>
            <a:lvl1pPr>
              <a:defRPr sz="11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1" name="Textplatzhalter 3">
            <a:extLst>
              <a:ext uri="{FF2B5EF4-FFF2-40B4-BE49-F238E27FC236}">
                <a16:creationId xmlns:a16="http://schemas.microsoft.com/office/drawing/2014/main" id="{6F131778-F7D3-40A3-9D8C-96A3469B9E9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383479" y="6442553"/>
            <a:ext cx="4133522" cy="2742277"/>
          </a:xfrm>
        </p:spPr>
        <p:txBody>
          <a:bodyPr>
            <a:noAutofit/>
          </a:bodyPr>
          <a:lstStyle>
            <a:lvl1pPr>
              <a:defRPr sz="11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775598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294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7035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22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967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10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012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07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4A98C-1149-4610-B8DD-7919F343E8DD}" type="datetimeFigureOut">
              <a:rPr lang="de-DE" smtClean="0"/>
              <a:t>16.01.2023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960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9523A03B-4D28-4641-AE3B-00D93F2265E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CC642271-1156-4745-802A-0078279D528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BDEB2E63-5CFB-4D53-8CD1-343AB2C144A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9" name="Textplatzhalter 28">
            <a:extLst>
              <a:ext uri="{FF2B5EF4-FFF2-40B4-BE49-F238E27FC236}">
                <a16:creationId xmlns:a16="http://schemas.microsoft.com/office/drawing/2014/main" id="{81C3DBCB-DE7A-429E-8DEC-62C88C2CBC4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0" name="Textplatzhalter 29">
            <a:extLst>
              <a:ext uri="{FF2B5EF4-FFF2-40B4-BE49-F238E27FC236}">
                <a16:creationId xmlns:a16="http://schemas.microsoft.com/office/drawing/2014/main" id="{CAE52005-89FF-400E-9DFF-53D4011647F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1" name="Textplatzhalter 30">
            <a:extLst>
              <a:ext uri="{FF2B5EF4-FFF2-40B4-BE49-F238E27FC236}">
                <a16:creationId xmlns:a16="http://schemas.microsoft.com/office/drawing/2014/main" id="{33CCD286-86C7-4589-815C-6834342936B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2" name="Textplatzhalter 31">
            <a:extLst>
              <a:ext uri="{FF2B5EF4-FFF2-40B4-BE49-F238E27FC236}">
                <a16:creationId xmlns:a16="http://schemas.microsoft.com/office/drawing/2014/main" id="{678E47AF-2291-463E-8C3C-0BE5815A5C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389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6a29ca7-5d56-4f7b-ba0a-011190e116d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3503D17B02E0D4598607616972AA9EB" ma:contentTypeVersion="17" ma:contentTypeDescription="Ein neues Dokument erstellen." ma:contentTypeScope="" ma:versionID="0a10cda40747321eebe034a0972847e4">
  <xsd:schema xmlns:xsd="http://www.w3.org/2001/XMLSchema" xmlns:xs="http://www.w3.org/2001/XMLSchema" xmlns:p="http://schemas.microsoft.com/office/2006/metadata/properties" xmlns:ns2="36a29ca7-5d56-4f7b-ba0a-011190e116d2" xmlns:ns3="be8c7197-e3b7-48dd-b954-2d83d804709a" targetNamespace="http://schemas.microsoft.com/office/2006/metadata/properties" ma:root="true" ma:fieldsID="d9599435dc7f5a23e6fe05ec2deaaa59" ns2:_="" ns3:_="">
    <xsd:import namespace="36a29ca7-5d56-4f7b-ba0a-011190e116d2"/>
    <xsd:import namespace="be8c7197-e3b7-48dd-b954-2d83d80470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a29ca7-5d56-4f7b-ba0a-011190e116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4777c5ec-ae58-440d-b4cf-54253a78b0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8c7197-e3b7-48dd-b954-2d83d80470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8DF6CD-2132-4282-9676-2259EAD37801}">
  <ds:schemaRefs>
    <ds:schemaRef ds:uri="3c7add95-134f-4dd7-9f44-eb89225371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3ac9bf3f-0aca-4e8f-9d86-c2b9b3b8aef2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2ED61E1-17C5-4733-BC6D-C52B96C88636}"/>
</file>

<file path=customXml/itemProps3.xml><?xml version="1.0" encoding="utf-8"?>
<ds:datastoreItem xmlns:ds="http://schemas.openxmlformats.org/officeDocument/2006/customXml" ds:itemID="{7B0B2C89-667B-492E-ACBE-6A5497F779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A3-Papier (297 x 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Friedrich, Julia</dc:creator>
  <cp:lastModifiedBy>Friedrich, Julia</cp:lastModifiedBy>
  <cp:revision>14</cp:revision>
  <dcterms:created xsi:type="dcterms:W3CDTF">2021-05-20T15:52:40Z</dcterms:created>
  <dcterms:modified xsi:type="dcterms:W3CDTF">2023-01-16T07:51:20Z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0x010100D3503D17B02E0D4598607616972AA9EB</vt:lpwstr>
  </property>
</Properties>
</file>