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64" r:id="rId5"/>
  </p:sldIdLst>
  <p:sldSz cx="12801600" cy="9601200" type="A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iedrich Julia" initials="FJ" lastIdx="1" clrIdx="0">
    <p:extLst>
      <p:ext uri="{19B8F6BF-5375-455C-9EA6-DF929625EA0E}">
        <p15:presenceInfo xmlns:p15="http://schemas.microsoft.com/office/powerpoint/2012/main" userId="Friedrich Juli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27588F"/>
    <a:srgbClr val="E6D5F3"/>
    <a:srgbClr val="D6BBEB"/>
    <a:srgbClr val="313849"/>
    <a:srgbClr val="3F4654"/>
    <a:srgbClr val="446B90"/>
    <a:srgbClr val="38AFD2"/>
    <a:srgbClr val="A7D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D59E03-71DA-4833-B1B2-0093BC64D43A}" v="9" dt="2022-02-09T09:45:48.8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81" autoAdjust="0"/>
    <p:restoredTop sz="93979" autoAdjust="0"/>
  </p:normalViewPr>
  <p:slideViewPr>
    <p:cSldViewPr snapToGrid="0">
      <p:cViewPr>
        <p:scale>
          <a:sx n="100" d="100"/>
          <a:sy n="100" d="100"/>
        </p:scale>
        <p:origin x="816" y="-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120D45E-B3FC-49E5-83D0-DE1D7E22BEC8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E0D0F77-B4C8-4EE3-9D12-3285AD8BB0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2512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42BA7911-15D1-4409-A0C5-78156CC4E1B2}"/>
              </a:ext>
            </a:extLst>
          </p:cNvPr>
          <p:cNvSpPr/>
          <p:nvPr userDrawn="1"/>
        </p:nvSpPr>
        <p:spPr>
          <a:xfrm>
            <a:off x="6433344" y="4555468"/>
            <a:ext cx="5868000" cy="247624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F04F1F0-AD80-41FB-90A6-42333FEE4972}"/>
              </a:ext>
            </a:extLst>
          </p:cNvPr>
          <p:cNvSpPr/>
          <p:nvPr userDrawn="1"/>
        </p:nvSpPr>
        <p:spPr>
          <a:xfrm>
            <a:off x="498968" y="2524031"/>
            <a:ext cx="11802376" cy="1062642"/>
          </a:xfrm>
          <a:prstGeom prst="rect">
            <a:avLst/>
          </a:prstGeom>
          <a:solidFill>
            <a:schemeClr val="bg2">
              <a:lumMod val="90000"/>
              <a:alpha val="4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785DDF94-8DD5-4054-A6A4-73DC874A22CE}"/>
              </a:ext>
            </a:extLst>
          </p:cNvPr>
          <p:cNvSpPr/>
          <p:nvPr userDrawn="1"/>
        </p:nvSpPr>
        <p:spPr>
          <a:xfrm>
            <a:off x="498955" y="8757836"/>
            <a:ext cx="11802389" cy="72861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714FFC4-1546-4405-8C0C-99C6B5706A89}"/>
              </a:ext>
            </a:extLst>
          </p:cNvPr>
          <p:cNvSpPr/>
          <p:nvPr userDrawn="1"/>
        </p:nvSpPr>
        <p:spPr>
          <a:xfrm>
            <a:off x="6433344" y="7101747"/>
            <a:ext cx="5868000" cy="160160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539A6637-09DD-46B2-B990-BC35BEDFAA30}"/>
              </a:ext>
            </a:extLst>
          </p:cNvPr>
          <p:cNvSpPr/>
          <p:nvPr userDrawn="1"/>
        </p:nvSpPr>
        <p:spPr>
          <a:xfrm>
            <a:off x="498967" y="7100261"/>
            <a:ext cx="5868000" cy="1603086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898F3EC9-7FD2-464C-A207-300555BD23D8}"/>
              </a:ext>
            </a:extLst>
          </p:cNvPr>
          <p:cNvSpPr/>
          <p:nvPr userDrawn="1"/>
        </p:nvSpPr>
        <p:spPr>
          <a:xfrm>
            <a:off x="495986" y="4555468"/>
            <a:ext cx="5868396" cy="247624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DF5D1AD5-DD35-41AA-BF80-E9F400D22C97}"/>
              </a:ext>
            </a:extLst>
          </p:cNvPr>
          <p:cNvSpPr/>
          <p:nvPr userDrawn="1"/>
        </p:nvSpPr>
        <p:spPr>
          <a:xfrm>
            <a:off x="498955" y="3646064"/>
            <a:ext cx="11802388" cy="86847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70F9263D-EA19-4A3F-BD3D-7050D5FCB29C}"/>
              </a:ext>
            </a:extLst>
          </p:cNvPr>
          <p:cNvSpPr txBox="1"/>
          <p:nvPr userDrawn="1"/>
        </p:nvSpPr>
        <p:spPr>
          <a:xfrm>
            <a:off x="6435875" y="4591820"/>
            <a:ext cx="2481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Informationsflüsse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270E8FCB-8230-4DD3-BD78-39CBFD949C10}"/>
              </a:ext>
            </a:extLst>
          </p:cNvPr>
          <p:cNvSpPr txBox="1"/>
          <p:nvPr userDrawn="1"/>
        </p:nvSpPr>
        <p:spPr>
          <a:xfrm>
            <a:off x="482358" y="4573615"/>
            <a:ext cx="2608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Primäre Aufgaben</a:t>
            </a:r>
            <a:endParaRPr lang="de-DE" sz="1400" dirty="0">
              <a:solidFill>
                <a:srgbClr val="0070C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83F8665A-B519-4E0D-A0A6-5A0DF28942CE}"/>
              </a:ext>
            </a:extLst>
          </p:cNvPr>
          <p:cNvSpPr txBox="1"/>
          <p:nvPr userDrawn="1"/>
        </p:nvSpPr>
        <p:spPr>
          <a:xfrm>
            <a:off x="498967" y="2590164"/>
            <a:ext cx="11803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Ziele und Mission</a:t>
            </a:r>
            <a:endParaRPr lang="de-DE" sz="1400" dirty="0">
              <a:solidFill>
                <a:srgbClr val="0070C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0F80EE93-B091-4B4E-AEBE-22E7E7059D13}"/>
              </a:ext>
            </a:extLst>
          </p:cNvPr>
          <p:cNvSpPr txBox="1"/>
          <p:nvPr userDrawn="1"/>
        </p:nvSpPr>
        <p:spPr>
          <a:xfrm>
            <a:off x="504468" y="8757836"/>
            <a:ext cx="3150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NEIN!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7C8EA519-770F-471C-A3C6-D76D01872DC2}"/>
              </a:ext>
            </a:extLst>
          </p:cNvPr>
          <p:cNvSpPr txBox="1"/>
          <p:nvPr userDrawn="1"/>
        </p:nvSpPr>
        <p:spPr>
          <a:xfrm>
            <a:off x="487979" y="7080383"/>
            <a:ext cx="3808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Verantwortlichkeit</a:t>
            </a:r>
            <a:br>
              <a:rPr lang="de-DE" dirty="0">
                <a:solidFill>
                  <a:srgbClr val="00B0F0"/>
                </a:solidFill>
                <a:latin typeface="+mj-lt"/>
                <a:cs typeface="Segoe UI" panose="020B0502040204020203" pitchFamily="34" charset="0"/>
              </a:rPr>
            </a:br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E814F824-CAB9-4B3A-907E-4843D2797306}"/>
              </a:ext>
            </a:extLst>
          </p:cNvPr>
          <p:cNvSpPr txBox="1"/>
          <p:nvPr userDrawn="1"/>
        </p:nvSpPr>
        <p:spPr>
          <a:xfrm>
            <a:off x="6425641" y="7095706"/>
            <a:ext cx="3494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Kompetenzen</a:t>
            </a:r>
            <a:br>
              <a:rPr lang="de-DE" dirty="0">
                <a:solidFill>
                  <a:srgbClr val="00B0F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de-DE" dirty="0">
              <a:solidFill>
                <a:schemeClr val="tx1">
                  <a:lumMod val="65000"/>
                  <a:lumOff val="3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25" name="Grafik 24">
            <a:extLst>
              <a:ext uri="{FF2B5EF4-FFF2-40B4-BE49-F238E27FC236}">
                <a16:creationId xmlns:a16="http://schemas.microsoft.com/office/drawing/2014/main" id="{F9B0617F-BB84-4AE0-81CB-75F0D6E78B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285600" y="7130838"/>
            <a:ext cx="1030014" cy="534320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44000"/>
              </a:srgbClr>
            </a:outerShdw>
          </a:effectLst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2647D4A8-1120-436A-B422-80C1CBFB9CE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2973" y="6969694"/>
            <a:ext cx="541244" cy="962212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44000"/>
              </a:srgbClr>
            </a:outerShdw>
          </a:effectLst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EDBB95D7-7577-47E1-927A-CE65137CB2A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0871" y="8652909"/>
            <a:ext cx="652064" cy="797936"/>
          </a:xfrm>
          <a:prstGeom prst="rect">
            <a:avLst/>
          </a:prstGeom>
        </p:spPr>
      </p:pic>
      <p:pic>
        <p:nvPicPr>
          <p:cNvPr id="38" name="Grafik 37" descr="Händedruck">
            <a:extLst>
              <a:ext uri="{FF2B5EF4-FFF2-40B4-BE49-F238E27FC236}">
                <a16:creationId xmlns:a16="http://schemas.microsoft.com/office/drawing/2014/main" id="{4198C320-558D-4746-8E1A-A40AAE83EB3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574869" y="-110113"/>
            <a:ext cx="826664" cy="826664"/>
          </a:xfrm>
          <a:prstGeom prst="rect">
            <a:avLst/>
          </a:prstGeom>
        </p:spPr>
      </p:pic>
      <p:pic>
        <p:nvPicPr>
          <p:cNvPr id="39" name="Grafik 38" descr="Checkliste RNL">
            <a:extLst>
              <a:ext uri="{FF2B5EF4-FFF2-40B4-BE49-F238E27FC236}">
                <a16:creationId xmlns:a16="http://schemas.microsoft.com/office/drawing/2014/main" id="{37CBED0A-BD64-44C3-96DB-2EF786C739E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698229" y="4562084"/>
            <a:ext cx="717018" cy="717018"/>
          </a:xfrm>
          <a:prstGeom prst="rect">
            <a:avLst/>
          </a:prstGeom>
        </p:spPr>
      </p:pic>
      <p:pic>
        <p:nvPicPr>
          <p:cNvPr id="40" name="Grafik 39" descr="Übertragen">
            <a:extLst>
              <a:ext uri="{FF2B5EF4-FFF2-40B4-BE49-F238E27FC236}">
                <a16:creationId xmlns:a16="http://schemas.microsoft.com/office/drawing/2014/main" id="{FD11ACDE-8B59-41AA-9CBD-E4BA307F97A0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595944" y="4551880"/>
            <a:ext cx="557765" cy="557765"/>
          </a:xfrm>
          <a:prstGeom prst="rect">
            <a:avLst/>
          </a:prstGeom>
        </p:spPr>
      </p:pic>
      <p:sp>
        <p:nvSpPr>
          <p:cNvPr id="48" name="Textplatzhalter 47">
            <a:extLst>
              <a:ext uri="{FF2B5EF4-FFF2-40B4-BE49-F238E27FC236}">
                <a16:creationId xmlns:a16="http://schemas.microsoft.com/office/drawing/2014/main" id="{DE960DFC-2802-4CE1-850C-49D9C028C3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1167" y="4980290"/>
            <a:ext cx="5734179" cy="1945536"/>
          </a:xfrm>
        </p:spPr>
        <p:txBody>
          <a:bodyPr>
            <a:norm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Welche Hauptaufgaben haben sie konkret?</a:t>
            </a:r>
          </a:p>
          <a:p>
            <a:pPr lvl="0"/>
            <a:endParaRPr lang="de-DE" dirty="0"/>
          </a:p>
        </p:txBody>
      </p:sp>
      <p:sp>
        <p:nvSpPr>
          <p:cNvPr id="52" name="Textplatzhalter 47">
            <a:extLst>
              <a:ext uri="{FF2B5EF4-FFF2-40B4-BE49-F238E27FC236}">
                <a16:creationId xmlns:a16="http://schemas.microsoft.com/office/drawing/2014/main" id="{89261C3B-FEF8-4813-8EFB-5CA17AF76A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9678" y="7439745"/>
            <a:ext cx="5723796" cy="1216602"/>
          </a:xfrm>
        </p:spPr>
        <p:txBody>
          <a:bodyPr>
            <a:norm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In welchen Bereichen/Punkten sind sie berechtigt, eigenverantwortlich Entscheidungen zu treffen?</a:t>
            </a:r>
            <a:endParaRPr lang="de-DE" dirty="0"/>
          </a:p>
        </p:txBody>
      </p:sp>
      <p:sp>
        <p:nvSpPr>
          <p:cNvPr id="53" name="Textplatzhalter 47">
            <a:extLst>
              <a:ext uri="{FF2B5EF4-FFF2-40B4-BE49-F238E27FC236}">
                <a16:creationId xmlns:a16="http://schemas.microsoft.com/office/drawing/2014/main" id="{15182183-5E26-4466-9BE6-BA70F6D01E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9295" y="9059253"/>
            <a:ext cx="11706410" cy="427195"/>
          </a:xfrm>
        </p:spPr>
        <p:txBody>
          <a:bodyPr>
            <a:norm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Wofür sind sie explizit nicht zuständig?</a:t>
            </a:r>
          </a:p>
        </p:txBody>
      </p:sp>
      <p:sp>
        <p:nvSpPr>
          <p:cNvPr id="54" name="Textplatzhalter 47">
            <a:extLst>
              <a:ext uri="{FF2B5EF4-FFF2-40B4-BE49-F238E27FC236}">
                <a16:creationId xmlns:a16="http://schemas.microsoft.com/office/drawing/2014/main" id="{24FE6761-D1F6-4529-A992-C20234E03E6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91218" y="7486745"/>
            <a:ext cx="5738381" cy="1166164"/>
          </a:xfrm>
        </p:spPr>
        <p:txBody>
          <a:bodyPr>
            <a:norm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Welche Kompetenzen (z. B. Wissen, Softskills) werden zum Ausführen der Rolle benötigt?</a:t>
            </a:r>
          </a:p>
        </p:txBody>
      </p:sp>
      <p:pic>
        <p:nvPicPr>
          <p:cNvPr id="55" name="Grafik 54">
            <a:extLst>
              <a:ext uri="{FF2B5EF4-FFF2-40B4-BE49-F238E27FC236}">
                <a16:creationId xmlns:a16="http://schemas.microsoft.com/office/drawing/2014/main" id="{78A7625D-332D-4F1D-9C0C-EA28CC78228E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 rot="16200000">
            <a:off x="12110828" y="8613631"/>
            <a:ext cx="918568" cy="282016"/>
          </a:xfrm>
          <a:prstGeom prst="rect">
            <a:avLst/>
          </a:prstGeom>
        </p:spPr>
      </p:pic>
      <p:sp>
        <p:nvSpPr>
          <p:cNvPr id="56" name="Textfeld 55">
            <a:extLst>
              <a:ext uri="{FF2B5EF4-FFF2-40B4-BE49-F238E27FC236}">
                <a16:creationId xmlns:a16="http://schemas.microsoft.com/office/drawing/2014/main" id="{C62BE6A7-76D4-4BB2-BDAF-C78E3FFBFC0A}"/>
              </a:ext>
            </a:extLst>
          </p:cNvPr>
          <p:cNvSpPr txBox="1"/>
          <p:nvPr userDrawn="1"/>
        </p:nvSpPr>
        <p:spPr>
          <a:xfrm rot="16200000">
            <a:off x="9146925" y="4525787"/>
            <a:ext cx="6874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/>
              <a:t>Diese Vorlage von Julia Friedrich, Kristin Gilbert, Ulrike Pietrzyk, Vanita Römer, Anne </a:t>
            </a:r>
            <a:r>
              <a:rPr lang="de-DE" sz="900" dirty="0" err="1"/>
              <a:t>Steputat-Rätze</a:t>
            </a:r>
            <a:r>
              <a:rPr lang="de-DE" sz="900" dirty="0"/>
              <a:t>, Christian Zinke-Wehlmann ist lizenziert unter einer Creative Commons Namensnennung - Nicht-kommerziell - Weitergabe unter gleichen Bedingungen 4.0 International Lizenz.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E26107F5-A415-43E4-B520-559B5718CD59}"/>
              </a:ext>
            </a:extLst>
          </p:cNvPr>
          <p:cNvSpPr txBox="1"/>
          <p:nvPr userDrawn="1"/>
        </p:nvSpPr>
        <p:spPr>
          <a:xfrm>
            <a:off x="3526937" y="114751"/>
            <a:ext cx="57449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0" dirty="0" err="1">
                <a:solidFill>
                  <a:srgbClr val="0070C0"/>
                </a:solidFill>
                <a:latin typeface="Ink Free" panose="03080402000500000000" pitchFamily="66" charset="0"/>
              </a:rPr>
              <a:t>Digitallots:innen</a:t>
            </a:r>
            <a:endParaRPr lang="de-DE" sz="6000" dirty="0">
              <a:solidFill>
                <a:srgbClr val="0070C0"/>
              </a:solidFill>
              <a:latin typeface="Ink Free" panose="03080402000500000000" pitchFamily="66" charset="0"/>
            </a:endParaRPr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B6F70942-6783-4479-9C91-ED3B4506C44C}"/>
              </a:ext>
            </a:extLst>
          </p:cNvPr>
          <p:cNvSpPr/>
          <p:nvPr userDrawn="1"/>
        </p:nvSpPr>
        <p:spPr>
          <a:xfrm>
            <a:off x="2318126" y="1465538"/>
            <a:ext cx="2691185" cy="95131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AB0BAD8F-ADB1-4A6E-947F-6E8D9CDAC3FD}"/>
              </a:ext>
            </a:extLst>
          </p:cNvPr>
          <p:cNvSpPr txBox="1"/>
          <p:nvPr userDrawn="1"/>
        </p:nvSpPr>
        <p:spPr>
          <a:xfrm>
            <a:off x="2318126" y="1709133"/>
            <a:ext cx="1154511" cy="716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de-DE" sz="1100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Name</a:t>
            </a:r>
          </a:p>
          <a:p>
            <a:pPr>
              <a:lnSpc>
                <a:spcPct val="200000"/>
              </a:lnSpc>
            </a:pPr>
            <a:r>
              <a:rPr lang="de-DE" sz="1100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Telefon 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02E9F6E9-ECBB-45CE-BD7F-47F4AF7BCB8C}"/>
              </a:ext>
            </a:extLst>
          </p:cNvPr>
          <p:cNvSpPr txBox="1"/>
          <p:nvPr userDrawn="1"/>
        </p:nvSpPr>
        <p:spPr>
          <a:xfrm>
            <a:off x="2318126" y="1474555"/>
            <a:ext cx="2691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de-DE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Kontakt</a:t>
            </a:r>
          </a:p>
        </p:txBody>
      </p:sp>
      <p:sp>
        <p:nvSpPr>
          <p:cNvPr id="46" name="Rechteck 45">
            <a:extLst>
              <a:ext uri="{FF2B5EF4-FFF2-40B4-BE49-F238E27FC236}">
                <a16:creationId xmlns:a16="http://schemas.microsoft.com/office/drawing/2014/main" id="{D4825BE4-2A9C-468C-A0EB-C087407695C9}"/>
              </a:ext>
            </a:extLst>
          </p:cNvPr>
          <p:cNvSpPr/>
          <p:nvPr userDrawn="1"/>
        </p:nvSpPr>
        <p:spPr>
          <a:xfrm>
            <a:off x="10718472" y="856255"/>
            <a:ext cx="1453253" cy="1561002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9805ECF4-BF10-40AB-AB7E-34F1BFE1AD10}"/>
              </a:ext>
            </a:extLst>
          </p:cNvPr>
          <p:cNvSpPr txBox="1"/>
          <p:nvPr userDrawn="1"/>
        </p:nvSpPr>
        <p:spPr>
          <a:xfrm>
            <a:off x="10673680" y="1265543"/>
            <a:ext cx="1582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Foto </a:t>
            </a:r>
          </a:p>
          <a:p>
            <a:pPr algn="ctr"/>
            <a:r>
              <a:rPr lang="de-D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Person 2</a:t>
            </a:r>
          </a:p>
        </p:txBody>
      </p:sp>
      <p:sp>
        <p:nvSpPr>
          <p:cNvPr id="49" name="Rechteck 48">
            <a:extLst>
              <a:ext uri="{FF2B5EF4-FFF2-40B4-BE49-F238E27FC236}">
                <a16:creationId xmlns:a16="http://schemas.microsoft.com/office/drawing/2014/main" id="{618FF151-C4B8-445D-AF34-11C5055833B5}"/>
              </a:ext>
            </a:extLst>
          </p:cNvPr>
          <p:cNvSpPr/>
          <p:nvPr userDrawn="1"/>
        </p:nvSpPr>
        <p:spPr>
          <a:xfrm>
            <a:off x="7836205" y="1471969"/>
            <a:ext cx="2691185" cy="95131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7" name="Textfeld 56">
            <a:extLst>
              <a:ext uri="{FF2B5EF4-FFF2-40B4-BE49-F238E27FC236}">
                <a16:creationId xmlns:a16="http://schemas.microsoft.com/office/drawing/2014/main" id="{114371FC-3A19-405D-B864-3EABDAE466C6}"/>
              </a:ext>
            </a:extLst>
          </p:cNvPr>
          <p:cNvSpPr txBox="1"/>
          <p:nvPr userDrawn="1"/>
        </p:nvSpPr>
        <p:spPr>
          <a:xfrm>
            <a:off x="7836205" y="1715564"/>
            <a:ext cx="1154511" cy="716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de-DE" sz="1100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Name</a:t>
            </a:r>
          </a:p>
          <a:p>
            <a:pPr>
              <a:lnSpc>
                <a:spcPct val="200000"/>
              </a:lnSpc>
            </a:pPr>
            <a:r>
              <a:rPr lang="de-DE" sz="1100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Telefon </a:t>
            </a:r>
          </a:p>
        </p:txBody>
      </p:sp>
      <p:sp>
        <p:nvSpPr>
          <p:cNvPr id="58" name="Textfeld 57">
            <a:extLst>
              <a:ext uri="{FF2B5EF4-FFF2-40B4-BE49-F238E27FC236}">
                <a16:creationId xmlns:a16="http://schemas.microsoft.com/office/drawing/2014/main" id="{A90F02F4-F3C0-4CB6-915A-AFD903F63B9B}"/>
              </a:ext>
            </a:extLst>
          </p:cNvPr>
          <p:cNvSpPr txBox="1"/>
          <p:nvPr userDrawn="1"/>
        </p:nvSpPr>
        <p:spPr>
          <a:xfrm>
            <a:off x="7836205" y="1480986"/>
            <a:ext cx="2691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de-DE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Kontakt</a:t>
            </a:r>
          </a:p>
        </p:txBody>
      </p:sp>
      <p:sp>
        <p:nvSpPr>
          <p:cNvPr id="59" name="Rechteck 58">
            <a:extLst>
              <a:ext uri="{FF2B5EF4-FFF2-40B4-BE49-F238E27FC236}">
                <a16:creationId xmlns:a16="http://schemas.microsoft.com/office/drawing/2014/main" id="{9DB67D08-6AFA-491D-AA86-CF802EFB10AF}"/>
              </a:ext>
            </a:extLst>
          </p:cNvPr>
          <p:cNvSpPr/>
          <p:nvPr userDrawn="1"/>
        </p:nvSpPr>
        <p:spPr>
          <a:xfrm>
            <a:off x="679920" y="863828"/>
            <a:ext cx="1453253" cy="1561002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0" name="Textfeld 59">
            <a:extLst>
              <a:ext uri="{FF2B5EF4-FFF2-40B4-BE49-F238E27FC236}">
                <a16:creationId xmlns:a16="http://schemas.microsoft.com/office/drawing/2014/main" id="{EB4627ED-5834-4321-8D5D-A74A5E4E09FB}"/>
              </a:ext>
            </a:extLst>
          </p:cNvPr>
          <p:cNvSpPr txBox="1"/>
          <p:nvPr userDrawn="1"/>
        </p:nvSpPr>
        <p:spPr>
          <a:xfrm>
            <a:off x="635128" y="1273116"/>
            <a:ext cx="1582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Foto </a:t>
            </a:r>
          </a:p>
          <a:p>
            <a:pPr algn="ctr"/>
            <a:r>
              <a:rPr lang="de-D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Person 1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27A0A1D-7AA0-4756-8638-4832B0D8BC02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290" y="2471681"/>
            <a:ext cx="507933" cy="475394"/>
          </a:xfrm>
          <a:prstGeom prst="rect">
            <a:avLst/>
          </a:prstGeom>
        </p:spPr>
      </p:pic>
      <p:sp>
        <p:nvSpPr>
          <p:cNvPr id="63" name="Textplatzhalter 47">
            <a:extLst>
              <a:ext uri="{FF2B5EF4-FFF2-40B4-BE49-F238E27FC236}">
                <a16:creationId xmlns:a16="http://schemas.microsoft.com/office/drawing/2014/main" id="{C47B65D7-4888-4C7D-9FD2-05996971AC0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1252" y="2891319"/>
            <a:ext cx="11648365" cy="648350"/>
          </a:xfrm>
        </p:spPr>
        <p:txBody>
          <a:bodyPr>
            <a:norm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Wofür gibt es die 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Lots:innen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?</a:t>
            </a:r>
          </a:p>
          <a:p>
            <a:pPr lvl="0"/>
            <a:endParaRPr lang="de-DE" dirty="0"/>
          </a:p>
        </p:txBody>
      </p:sp>
      <p:sp>
        <p:nvSpPr>
          <p:cNvPr id="64" name="Textfeld 63">
            <a:extLst>
              <a:ext uri="{FF2B5EF4-FFF2-40B4-BE49-F238E27FC236}">
                <a16:creationId xmlns:a16="http://schemas.microsoft.com/office/drawing/2014/main" id="{E21EEE7F-EB44-41FC-9124-961463AE5767}"/>
              </a:ext>
            </a:extLst>
          </p:cNvPr>
          <p:cNvSpPr txBox="1"/>
          <p:nvPr userDrawn="1"/>
        </p:nvSpPr>
        <p:spPr>
          <a:xfrm>
            <a:off x="501687" y="3642308"/>
            <a:ext cx="1816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Unterstützung</a:t>
            </a:r>
          </a:p>
        </p:txBody>
      </p:sp>
      <p:sp>
        <p:nvSpPr>
          <p:cNvPr id="65" name="Textplatzhalter 47">
            <a:extLst>
              <a:ext uri="{FF2B5EF4-FFF2-40B4-BE49-F238E27FC236}">
                <a16:creationId xmlns:a16="http://schemas.microsoft.com/office/drawing/2014/main" id="{38778FD4-3087-43DD-BC03-ECA4910FC5A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5042" y="4001464"/>
            <a:ext cx="11537100" cy="465155"/>
          </a:xfrm>
        </p:spPr>
        <p:txBody>
          <a:bodyPr>
            <a:norm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Durch wen werden die 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Lots:innen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unterstützt?</a:t>
            </a:r>
          </a:p>
          <a:p>
            <a:pPr lvl="0"/>
            <a:endParaRPr lang="de-DE" dirty="0"/>
          </a:p>
        </p:txBody>
      </p:sp>
      <p:sp>
        <p:nvSpPr>
          <p:cNvPr id="61" name="Textplatzhalter 47">
            <a:extLst>
              <a:ext uri="{FF2B5EF4-FFF2-40B4-BE49-F238E27FC236}">
                <a16:creationId xmlns:a16="http://schemas.microsoft.com/office/drawing/2014/main" id="{BA051633-05A8-434B-BC6A-DD862552631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91217" y="4992730"/>
            <a:ext cx="5734179" cy="945644"/>
          </a:xfrm>
        </p:spPr>
        <p:txBody>
          <a:bodyPr>
            <a:norm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Welche Informationen sind weiterzugeben (und an wen)?</a:t>
            </a:r>
          </a:p>
          <a:p>
            <a:pPr lvl="0"/>
            <a:endParaRPr lang="de-DE" dirty="0"/>
          </a:p>
        </p:txBody>
      </p:sp>
      <p:sp>
        <p:nvSpPr>
          <p:cNvPr id="62" name="Textplatzhalter 47">
            <a:extLst>
              <a:ext uri="{FF2B5EF4-FFF2-40B4-BE49-F238E27FC236}">
                <a16:creationId xmlns:a16="http://schemas.microsoft.com/office/drawing/2014/main" id="{0868453E-F7BA-4068-B0B0-A1CA0C202B8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91218" y="6014251"/>
            <a:ext cx="5734179" cy="935343"/>
          </a:xfrm>
        </p:spPr>
        <p:txBody>
          <a:bodyPr>
            <a:norm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Auf welche Informationen ist der/die 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Rolleninhaber:in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angewiesen (und von wem)?</a:t>
            </a:r>
          </a:p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0496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58EA-7AA2-4714-BBA1-EAD7BEF592A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8384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58EA-7AA2-4714-BBA1-EAD7BEF592A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145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58EA-7AA2-4714-BBA1-EAD7BEF592A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7442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58EA-7AA2-4714-BBA1-EAD7BEF592A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2220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58EA-7AA2-4714-BBA1-EAD7BEF592A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156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58EA-7AA2-4714-BBA1-EAD7BEF592A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1494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58EA-7AA2-4714-BBA1-EAD7BEF592A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8796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58EA-7AA2-4714-BBA1-EAD7BEF592A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4190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58EA-7AA2-4714-BBA1-EAD7BEF592A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0172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58EA-7AA2-4714-BBA1-EAD7BEF592A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3884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258EA-7AA2-4714-BBA1-EAD7BEF592A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C0D08789-4A5B-4373-8A02-781698903ED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721" y="191133"/>
            <a:ext cx="1743667" cy="52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61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EDB58FE-ECFF-462D-8955-AF3C3636FB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8EDCABE-E213-4D39-ACDF-115A77E5AD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D9B92513-3810-41BE-8342-E069A564B43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C546F4CF-B0CE-47BA-A554-FAE2761E8A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ACA25B77-07F5-4D7C-ADC3-E0B293B1AE6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3248E22F-1538-475C-A5BC-2D8DF271AE5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C5061B11-70F2-4D50-88E5-D903709F44B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AACCDA6A-E9E1-4168-B399-80F56EF325D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1920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A87169F63480E47A4A366D077F66264" ma:contentTypeVersion="14" ma:contentTypeDescription="Ein neues Dokument erstellen." ma:contentTypeScope="" ma:versionID="ea17b75b0dce4f7bc41e6f4b91ebf3ab">
  <xsd:schema xmlns:xsd="http://www.w3.org/2001/XMLSchema" xmlns:xs="http://www.w3.org/2001/XMLSchema" xmlns:p="http://schemas.microsoft.com/office/2006/metadata/properties" xmlns:ns2="3c7add95-134f-4dd7-9f44-eb89225371ce" xmlns:ns3="3ac9bf3f-0aca-4e8f-9d86-c2b9b3b8aef2" targetNamespace="http://schemas.microsoft.com/office/2006/metadata/properties" ma:root="true" ma:fieldsID="745b96a7283bd5b506d3f27bf52e0ea4" ns2:_="" ns3:_="">
    <xsd:import namespace="3c7add95-134f-4dd7-9f44-eb89225371ce"/>
    <xsd:import namespace="3ac9bf3f-0aca-4e8f-9d86-c2b9b3b8ae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7add95-134f-4dd7-9f44-eb89225371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ildmarkierungen" ma:readOnly="false" ma:fieldId="{5cf76f15-5ced-4ddc-b409-7134ff3c332f}" ma:taxonomyMulti="true" ma:sspId="59f612e2-bb73-4721-814c-5c6f0817b99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c9bf3f-0aca-4e8f-9d86-c2b9b3b8aef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db6d0a14-1df8-4fdd-89b1-3a3f49121141}" ma:internalName="TaxCatchAll" ma:showField="CatchAllData" ma:web="3ac9bf3f-0aca-4e8f-9d86-c2b9b3b8ae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c7add95-134f-4dd7-9f44-eb89225371ce">
      <Terms xmlns="http://schemas.microsoft.com/office/infopath/2007/PartnerControls"/>
    </lcf76f155ced4ddcb4097134ff3c332f>
    <TaxCatchAll xmlns="3ac9bf3f-0aca-4e8f-9d86-c2b9b3b8aef2" xsi:nil="true"/>
  </documentManagement>
</p:properties>
</file>

<file path=customXml/itemProps1.xml><?xml version="1.0" encoding="utf-8"?>
<ds:datastoreItem xmlns:ds="http://schemas.openxmlformats.org/officeDocument/2006/customXml" ds:itemID="{701B1C03-CB95-4E89-87A8-6D92574E68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53B895-D4EE-4F06-9B81-B23ED90872B6}"/>
</file>

<file path=customXml/itemProps3.xml><?xml version="1.0" encoding="utf-8"?>
<ds:datastoreItem xmlns:ds="http://schemas.openxmlformats.org/officeDocument/2006/customXml" ds:itemID="{0F011B9E-8AD3-4A6A-B6B7-B9174FDA0DED}">
  <ds:schemaRefs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3ac9bf3f-0aca-4e8f-9d86-c2b9b3b8aef2"/>
    <ds:schemaRef ds:uri="http://schemas.microsoft.com/office/infopath/2007/PartnerControls"/>
    <ds:schemaRef ds:uri="3c7add95-134f-4dd7-9f44-eb89225371ce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A3-Papier (297 x 420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Ink Free</vt:lpstr>
      <vt:lpstr>Segoe UI</vt:lpstr>
      <vt:lpstr>Segoe UI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Friedrich, Julia</dc:creator>
  <cp:lastModifiedBy>Friedrich, Julia</cp:lastModifiedBy>
  <cp:revision>54</cp:revision>
  <dcterms:created xsi:type="dcterms:W3CDTF">2021-03-22T11:01:42Z</dcterms:created>
  <dcterms:modified xsi:type="dcterms:W3CDTF">2023-01-16T06:52:07Z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0x010100FA87169F63480E47A4A366D077F66264</vt:lpwstr>
  </property>
</Properties>
</file>