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A6A6A6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6CB23C-4667-460B-8BA3-B5E40FBAE832}" v="69" dt="2023-01-19T10:56:52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21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ömer, Vanita" userId="685aeff7-71ac-4130-8562-94061368981b" providerId="ADAL" clId="{616CB23C-4667-460B-8BA3-B5E40FBAE832}"/>
    <pc:docChg chg="modMainMaster">
      <pc:chgData name="Römer, Vanita" userId="685aeff7-71ac-4130-8562-94061368981b" providerId="ADAL" clId="{616CB23C-4667-460B-8BA3-B5E40FBAE832}" dt="2023-01-19T10:56:52.933" v="68" actId="20577"/>
      <pc:docMkLst>
        <pc:docMk/>
      </pc:docMkLst>
      <pc:sldMasterChg chg="modSldLayout">
        <pc:chgData name="Römer, Vanita" userId="685aeff7-71ac-4130-8562-94061368981b" providerId="ADAL" clId="{616CB23C-4667-460B-8BA3-B5E40FBAE832}" dt="2023-01-19T10:56:52.933" v="68" actId="20577"/>
        <pc:sldMasterMkLst>
          <pc:docMk/>
          <pc:sldMasterMk cId="859601170" sldId="2147483660"/>
        </pc:sldMasterMkLst>
        <pc:sldLayoutChg chg="modSp">
          <pc:chgData name="Römer, Vanita" userId="685aeff7-71ac-4130-8562-94061368981b" providerId="ADAL" clId="{616CB23C-4667-460B-8BA3-B5E40FBAE832}" dt="2023-01-19T10:56:52.933" v="68" actId="20577"/>
          <pc:sldLayoutMkLst>
            <pc:docMk/>
            <pc:sldMasterMk cId="859601170" sldId="2147483660"/>
            <pc:sldLayoutMk cId="1177559851" sldId="2147483662"/>
          </pc:sldLayoutMkLst>
          <pc:spChg chg="mod">
            <ac:chgData name="Römer, Vanita" userId="685aeff7-71ac-4130-8562-94061368981b" providerId="ADAL" clId="{616CB23C-4667-460B-8BA3-B5E40FBAE832}" dt="2023-01-19T10:56:52.933" v="68" actId="20577"/>
            <ac:spMkLst>
              <pc:docMk/>
              <pc:sldMasterMk cId="859601170" sldId="2147483660"/>
              <pc:sldLayoutMk cId="1177559851" sldId="2147483662"/>
              <ac:spMk id="29" creationId="{05D0C2EC-FC79-4500-B79E-916A661EF881}"/>
            </ac:spMkLst>
          </pc:spChg>
        </pc:sldLayoutChg>
      </pc:sldMasterChg>
    </pc:docChg>
  </pc:docChgLst>
  <pc:docChgLst>
    <pc:chgData name="Friedrich Julia" userId="cea63855-8a4e-4dc9-9d97-97847655895b" providerId="ADAL" clId="{50F65331-31BB-4F8B-920C-F6D8FB252B2E}"/>
  </pc:docChgLst>
  <pc:docChgLst>
    <pc:chgData name="Friedrich Julia" userId="cea63855-8a4e-4dc9-9d97-97847655895b" providerId="ADAL" clId="{1B1EC586-76D4-4FD6-824F-9C91149C246D}"/>
  </pc:docChgLst>
  <pc:docChgLst>
    <pc:chgData name="Friedrich, Julia" userId="cea63855-8a4e-4dc9-9d97-97847655895b" providerId="ADAL" clId="{51FCF1ED-F5CD-45EC-BD82-5FACE6152D31}"/>
    <pc:docChg chg="undo custSel addSld delSld modSld modMainMaster">
      <pc:chgData name="Friedrich, Julia" userId="cea63855-8a4e-4dc9-9d97-97847655895b" providerId="ADAL" clId="{51FCF1ED-F5CD-45EC-BD82-5FACE6152D31}" dt="2023-01-16T08:04:03.899" v="112" actId="2696"/>
      <pc:docMkLst>
        <pc:docMk/>
      </pc:docMkLst>
      <pc:sldChg chg="new">
        <pc:chgData name="Friedrich, Julia" userId="cea63855-8a4e-4dc9-9d97-97847655895b" providerId="ADAL" clId="{51FCF1ED-F5CD-45EC-BD82-5FACE6152D31}" dt="2023-01-16T08:04:01.051" v="111" actId="680"/>
        <pc:sldMkLst>
          <pc:docMk/>
          <pc:sldMk cId="4143274523" sldId="262"/>
        </pc:sldMkLst>
      </pc:sldChg>
      <pc:sldMasterChg chg="modSldLayout">
        <pc:chgData name="Friedrich, Julia" userId="cea63855-8a4e-4dc9-9d97-97847655895b" providerId="ADAL" clId="{51FCF1ED-F5CD-45EC-BD82-5FACE6152D31}" dt="2023-01-16T08:03:56.073" v="110" actId="478"/>
        <pc:sldMasterMkLst>
          <pc:docMk/>
          <pc:sldMasterMk cId="859601170" sldId="2147483660"/>
        </pc:sldMasterMkLst>
        <pc:sldLayoutChg chg="addSp delSp modSp mod">
          <pc:chgData name="Friedrich, Julia" userId="cea63855-8a4e-4dc9-9d97-97847655895b" providerId="ADAL" clId="{51FCF1ED-F5CD-45EC-BD82-5FACE6152D31}" dt="2023-01-16T08:03:56.073" v="110" actId="478"/>
          <pc:sldLayoutMkLst>
            <pc:docMk/>
            <pc:sldMasterMk cId="859601170" sldId="2147483660"/>
            <pc:sldLayoutMk cId="1177559851" sldId="2147483662"/>
          </pc:sldLayoutMkLst>
          <pc:spChg chg="add del">
            <ac:chgData name="Friedrich, Julia" userId="cea63855-8a4e-4dc9-9d97-97847655895b" providerId="ADAL" clId="{51FCF1ED-F5CD-45EC-BD82-5FACE6152D31}" dt="2023-01-16T07:59:33.357" v="11" actId="11529"/>
            <ac:spMkLst>
              <pc:docMk/>
              <pc:sldMasterMk cId="859601170" sldId="2147483660"/>
              <pc:sldLayoutMk cId="1177559851" sldId="2147483662"/>
              <ac:spMk id="2" creationId="{5C5831D9-DC62-4FFB-B1C2-5B36E1DDC8FE}"/>
            </ac:spMkLst>
          </pc:spChg>
          <pc:spChg chg="del">
            <ac:chgData name="Friedrich, Julia" userId="cea63855-8a4e-4dc9-9d97-97847655895b" providerId="ADAL" clId="{51FCF1ED-F5CD-45EC-BD82-5FACE6152D31}" dt="2023-01-16T08:03:22.711" v="109" actId="478"/>
            <ac:spMkLst>
              <pc:docMk/>
              <pc:sldMasterMk cId="859601170" sldId="2147483660"/>
              <pc:sldLayoutMk cId="1177559851" sldId="2147483662"/>
              <ac:spMk id="3" creationId="{00000000-0000-0000-0000-000000000000}"/>
            </ac:spMkLst>
          </pc:spChg>
          <pc:spChg chg="add mod">
            <ac:chgData name="Friedrich, Julia" userId="cea63855-8a4e-4dc9-9d97-97847655895b" providerId="ADAL" clId="{51FCF1ED-F5CD-45EC-BD82-5FACE6152D31}" dt="2023-01-16T07:59:58.789" v="25" actId="14100"/>
            <ac:spMkLst>
              <pc:docMk/>
              <pc:sldMasterMk cId="859601170" sldId="2147483660"/>
              <pc:sldLayoutMk cId="1177559851" sldId="2147483662"/>
              <ac:spMk id="4" creationId="{6D946C33-936A-494C-A01A-D36FD2951465}"/>
            </ac:spMkLst>
          </pc:spChg>
          <pc:spChg chg="add mod">
            <ac:chgData name="Friedrich, Julia" userId="cea63855-8a4e-4dc9-9d97-97847655895b" providerId="ADAL" clId="{51FCF1ED-F5CD-45EC-BD82-5FACE6152D31}" dt="2023-01-16T08:01:29.326" v="68" actId="1076"/>
            <ac:spMkLst>
              <pc:docMk/>
              <pc:sldMasterMk cId="859601170" sldId="2147483660"/>
              <pc:sldLayoutMk cId="1177559851" sldId="2147483662"/>
              <ac:spMk id="5" creationId="{3429F9D9-98F4-4D89-95D8-879072ED3E60}"/>
            </ac:spMkLst>
          </pc:spChg>
          <pc:spChg chg="del">
            <ac:chgData name="Friedrich, Julia" userId="cea63855-8a4e-4dc9-9d97-97847655895b" providerId="ADAL" clId="{51FCF1ED-F5CD-45EC-BD82-5FACE6152D31}" dt="2023-01-16T08:03:56.073" v="110" actId="478"/>
            <ac:spMkLst>
              <pc:docMk/>
              <pc:sldMasterMk cId="859601170" sldId="2147483660"/>
              <pc:sldLayoutMk cId="1177559851" sldId="2147483662"/>
              <ac:spMk id="8" creationId="{207BD8B0-A7D2-43FA-8610-6F6481692B10}"/>
            </ac:spMkLst>
          </pc:spChg>
          <pc:spChg chg="del">
            <ac:chgData name="Friedrich, Julia" userId="cea63855-8a4e-4dc9-9d97-97847655895b" providerId="ADAL" clId="{51FCF1ED-F5CD-45EC-BD82-5FACE6152D31}" dt="2023-01-16T08:03:56.073" v="110" actId="478"/>
            <ac:spMkLst>
              <pc:docMk/>
              <pc:sldMasterMk cId="859601170" sldId="2147483660"/>
              <pc:sldLayoutMk cId="1177559851" sldId="2147483662"/>
              <ac:spMk id="9" creationId="{AFF9FAEB-AD94-481A-A2D9-666FE249CEEF}"/>
            </ac:spMkLst>
          </pc:spChg>
          <pc:spChg chg="del">
            <ac:chgData name="Friedrich, Julia" userId="cea63855-8a4e-4dc9-9d97-97847655895b" providerId="ADAL" clId="{51FCF1ED-F5CD-45EC-BD82-5FACE6152D31}" dt="2023-01-16T08:03:22.711" v="109" actId="478"/>
            <ac:spMkLst>
              <pc:docMk/>
              <pc:sldMasterMk cId="859601170" sldId="2147483660"/>
              <pc:sldLayoutMk cId="1177559851" sldId="2147483662"/>
              <ac:spMk id="10" creationId="{9F1DDF63-359E-4418-9A4D-2879E4486BCC}"/>
            </ac:spMkLst>
          </pc:spChg>
          <pc:spChg chg="del">
            <ac:chgData name="Friedrich, Julia" userId="cea63855-8a4e-4dc9-9d97-97847655895b" providerId="ADAL" clId="{51FCF1ED-F5CD-45EC-BD82-5FACE6152D31}" dt="2023-01-16T08:00:04.090" v="26" actId="478"/>
            <ac:spMkLst>
              <pc:docMk/>
              <pc:sldMasterMk cId="859601170" sldId="2147483660"/>
              <pc:sldLayoutMk cId="1177559851" sldId="2147483662"/>
              <ac:spMk id="15" creationId="{4FAC34E1-0AC6-45B8-B984-406EEC8361D5}"/>
            </ac:spMkLst>
          </pc:spChg>
          <pc:spChg chg="del">
            <ac:chgData name="Friedrich, Julia" userId="cea63855-8a4e-4dc9-9d97-97847655895b" providerId="ADAL" clId="{51FCF1ED-F5CD-45EC-BD82-5FACE6152D31}" dt="2023-01-16T08:00:22.504" v="29" actId="478"/>
            <ac:spMkLst>
              <pc:docMk/>
              <pc:sldMasterMk cId="859601170" sldId="2147483660"/>
              <pc:sldLayoutMk cId="1177559851" sldId="2147483662"/>
              <ac:spMk id="16" creationId="{C2BEC07C-5DC8-45A7-99E3-AC24BF1A0EE0}"/>
            </ac:spMkLst>
          </pc:spChg>
          <pc:spChg chg="mod">
            <ac:chgData name="Friedrich, Julia" userId="cea63855-8a4e-4dc9-9d97-97847655895b" providerId="ADAL" clId="{51FCF1ED-F5CD-45EC-BD82-5FACE6152D31}" dt="2023-01-16T08:02:20.708" v="105" actId="1076"/>
            <ac:spMkLst>
              <pc:docMk/>
              <pc:sldMasterMk cId="859601170" sldId="2147483660"/>
              <pc:sldLayoutMk cId="1177559851" sldId="2147483662"/>
              <ac:spMk id="30" creationId="{EA6B7CAC-1C58-42D5-A65F-CD43305773D9}"/>
            </ac:spMkLst>
          </pc:spChg>
          <pc:spChg chg="mod">
            <ac:chgData name="Friedrich, Julia" userId="cea63855-8a4e-4dc9-9d97-97847655895b" providerId="ADAL" clId="{51FCF1ED-F5CD-45EC-BD82-5FACE6152D31}" dt="2023-01-16T07:58:23.314" v="1" actId="122"/>
            <ac:spMkLst>
              <pc:docMk/>
              <pc:sldMasterMk cId="859601170" sldId="2147483660"/>
              <pc:sldLayoutMk cId="1177559851" sldId="2147483662"/>
              <ac:spMk id="31" creationId="{4079F7E0-E637-4A87-A78D-67A642BA389D}"/>
            </ac:spMkLst>
          </pc:spChg>
          <pc:spChg chg="mod">
            <ac:chgData name="Friedrich, Julia" userId="cea63855-8a4e-4dc9-9d97-97847655895b" providerId="ADAL" clId="{51FCF1ED-F5CD-45EC-BD82-5FACE6152D31}" dt="2023-01-16T07:59:12.930" v="9" actId="1037"/>
            <ac:spMkLst>
              <pc:docMk/>
              <pc:sldMasterMk cId="859601170" sldId="2147483660"/>
              <pc:sldLayoutMk cId="1177559851" sldId="2147483662"/>
              <ac:spMk id="32" creationId="{5A97D2A5-D64C-471E-B58C-0C3C90208D5A}"/>
            </ac:spMkLst>
          </pc:spChg>
          <pc:spChg chg="del">
            <ac:chgData name="Friedrich, Julia" userId="cea63855-8a4e-4dc9-9d97-97847655895b" providerId="ADAL" clId="{51FCF1ED-F5CD-45EC-BD82-5FACE6152D31}" dt="2023-01-16T07:59:23.718" v="10" actId="478"/>
            <ac:spMkLst>
              <pc:docMk/>
              <pc:sldMasterMk cId="859601170" sldId="2147483660"/>
              <pc:sldLayoutMk cId="1177559851" sldId="2147483662"/>
              <ac:spMk id="35" creationId="{67ED689C-625C-4DC7-881A-1A27958C1E51}"/>
            </ac:spMkLst>
          </pc:spChg>
          <pc:spChg chg="del">
            <ac:chgData name="Friedrich, Julia" userId="cea63855-8a4e-4dc9-9d97-97847655895b" providerId="ADAL" clId="{51FCF1ED-F5CD-45EC-BD82-5FACE6152D31}" dt="2023-01-16T08:01:57.021" v="101" actId="478"/>
            <ac:spMkLst>
              <pc:docMk/>
              <pc:sldMasterMk cId="859601170" sldId="2147483660"/>
              <pc:sldLayoutMk cId="1177559851" sldId="2147483662"/>
              <ac:spMk id="36" creationId="{5455C42B-82B9-4A03-A109-32C1436D7567}"/>
            </ac:spMkLst>
          </pc:spChg>
          <pc:spChg chg="add mod">
            <ac:chgData name="Friedrich, Julia" userId="cea63855-8a4e-4dc9-9d97-97847655895b" providerId="ADAL" clId="{51FCF1ED-F5CD-45EC-BD82-5FACE6152D31}" dt="2023-01-16T08:00:16.223" v="28" actId="1076"/>
            <ac:spMkLst>
              <pc:docMk/>
              <pc:sldMasterMk cId="859601170" sldId="2147483660"/>
              <pc:sldLayoutMk cId="1177559851" sldId="2147483662"/>
              <ac:spMk id="37" creationId="{50127A87-AC44-406B-AB04-5057B4262F09}"/>
            </ac:spMkLst>
          </pc:spChg>
          <pc:spChg chg="add mod">
            <ac:chgData name="Friedrich, Julia" userId="cea63855-8a4e-4dc9-9d97-97847655895b" providerId="ADAL" clId="{51FCF1ED-F5CD-45EC-BD82-5FACE6152D31}" dt="2023-01-16T08:00:50.908" v="34" actId="1076"/>
            <ac:spMkLst>
              <pc:docMk/>
              <pc:sldMasterMk cId="859601170" sldId="2147483660"/>
              <pc:sldLayoutMk cId="1177559851" sldId="2147483662"/>
              <ac:spMk id="38" creationId="{2FFDD122-643F-4E15-A300-C57EDABCFC10}"/>
            </ac:spMkLst>
          </pc:spChg>
          <pc:spChg chg="add mod">
            <ac:chgData name="Friedrich, Julia" userId="cea63855-8a4e-4dc9-9d97-97847655895b" providerId="ADAL" clId="{51FCF1ED-F5CD-45EC-BD82-5FACE6152D31}" dt="2023-01-16T08:01:53.988" v="100" actId="14100"/>
            <ac:spMkLst>
              <pc:docMk/>
              <pc:sldMasterMk cId="859601170" sldId="2147483660"/>
              <pc:sldLayoutMk cId="1177559851" sldId="2147483662"/>
              <ac:spMk id="39" creationId="{7626B60E-C526-47E4-A8C8-95E906AFEFA3}"/>
            </ac:spMkLst>
          </pc:spChg>
          <pc:spChg chg="add mod">
            <ac:chgData name="Friedrich, Julia" userId="cea63855-8a4e-4dc9-9d97-97847655895b" providerId="ADAL" clId="{51FCF1ED-F5CD-45EC-BD82-5FACE6152D31}" dt="2023-01-16T08:01:46.950" v="98" actId="1076"/>
            <ac:spMkLst>
              <pc:docMk/>
              <pc:sldMasterMk cId="859601170" sldId="2147483660"/>
              <pc:sldLayoutMk cId="1177559851" sldId="2147483662"/>
              <ac:spMk id="40" creationId="{01EEE1C3-E946-4EFA-B7C4-1944EBB0C1B9}"/>
            </ac:spMkLst>
          </pc:spChg>
          <pc:spChg chg="add mod">
            <ac:chgData name="Friedrich, Julia" userId="cea63855-8a4e-4dc9-9d97-97847655895b" providerId="ADAL" clId="{51FCF1ED-F5CD-45EC-BD82-5FACE6152D31}" dt="2023-01-16T08:02:14.517" v="104" actId="14100"/>
            <ac:spMkLst>
              <pc:docMk/>
              <pc:sldMasterMk cId="859601170" sldId="2147483660"/>
              <pc:sldLayoutMk cId="1177559851" sldId="2147483662"/>
              <ac:spMk id="41" creationId="{CD9DF67C-43D0-44CD-8A5D-100CE82CCDEA}"/>
            </ac:spMkLst>
          </pc:spChg>
        </pc:sldLayoutChg>
      </pc:sldMasterChg>
    </pc:docChg>
  </pc:docChgLst>
  <pc:docChgLst>
    <pc:chgData name="Römer, Vanita" userId="685aeff7-71ac-4130-8562-94061368981b" providerId="ADAL" clId="{AA47894A-DCB1-4AF0-B0C3-0B1823CA98C8}"/>
  </pc:docChgLst>
  <pc:docChgLst>
    <pc:chgData name="Gilbert, Kristin" userId="966c5c21-6d58-48e1-94b0-1a0558b44c26" providerId="ADAL" clId="{6ECCD004-CBDD-405D-8EB4-49A1E57359D0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39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09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30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64DBEA93-9B14-4D34-897E-626BAAB6E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89534"/>
            <a:ext cx="1743667" cy="523100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C7281B8D-D4DD-4132-9923-074B93CE711D}"/>
              </a:ext>
            </a:extLst>
          </p:cNvPr>
          <p:cNvSpPr/>
          <p:nvPr userDrawn="1"/>
        </p:nvSpPr>
        <p:spPr>
          <a:xfrm>
            <a:off x="8612504" y="775016"/>
            <a:ext cx="4088128" cy="4231324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21DD7E3-2A41-4638-89F3-B0B15241000B}"/>
              </a:ext>
            </a:extLst>
          </p:cNvPr>
          <p:cNvSpPr/>
          <p:nvPr userDrawn="1"/>
        </p:nvSpPr>
        <p:spPr>
          <a:xfrm>
            <a:off x="155179" y="775016"/>
            <a:ext cx="2028422" cy="4231324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47B50E4-5E7F-4F77-8B5D-1246C1A7C2CC}"/>
              </a:ext>
            </a:extLst>
          </p:cNvPr>
          <p:cNvSpPr/>
          <p:nvPr userDrawn="1"/>
        </p:nvSpPr>
        <p:spPr>
          <a:xfrm>
            <a:off x="2285328" y="780172"/>
            <a:ext cx="2028422" cy="4231324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D04FBA9-3759-464F-B710-9D3F891DD6CF}"/>
              </a:ext>
            </a:extLst>
          </p:cNvPr>
          <p:cNvSpPr/>
          <p:nvPr userDrawn="1"/>
        </p:nvSpPr>
        <p:spPr>
          <a:xfrm>
            <a:off x="4414523" y="775016"/>
            <a:ext cx="4088128" cy="4231324"/>
          </a:xfrm>
          <a:prstGeom prst="rect">
            <a:avLst/>
          </a:prstGeom>
          <a:solidFill>
            <a:srgbClr val="F9F9F9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aphicFrame>
        <p:nvGraphicFramePr>
          <p:cNvPr id="19" name="Tabelle 18">
            <a:extLst>
              <a:ext uri="{FF2B5EF4-FFF2-40B4-BE49-F238E27FC236}">
                <a16:creationId xmlns:a16="http://schemas.microsoft.com/office/drawing/2014/main" id="{C3C51C73-20D1-413B-B6E9-CE066532FFE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05009669"/>
              </p:ext>
            </p:extLst>
          </p:nvPr>
        </p:nvGraphicFramePr>
        <p:xfrm>
          <a:off x="2160471" y="5250813"/>
          <a:ext cx="10483015" cy="3898395"/>
        </p:xfrm>
        <a:graphic>
          <a:graphicData uri="http://schemas.openxmlformats.org/drawingml/2006/table">
            <a:tbl>
              <a:tblPr bandRow="1">
                <a:tableStyleId>{C083E6E3-FA7D-4D7B-A595-EF9225AFEA82}</a:tableStyleId>
              </a:tblPr>
              <a:tblGrid>
                <a:gridCol w="1557950">
                  <a:extLst>
                    <a:ext uri="{9D8B030D-6E8A-4147-A177-3AD203B41FA5}">
                      <a16:colId xmlns:a16="http://schemas.microsoft.com/office/drawing/2014/main" val="328535677"/>
                    </a:ext>
                  </a:extLst>
                </a:gridCol>
                <a:gridCol w="1551321">
                  <a:extLst>
                    <a:ext uri="{9D8B030D-6E8A-4147-A177-3AD203B41FA5}">
                      <a16:colId xmlns:a16="http://schemas.microsoft.com/office/drawing/2014/main" val="1886030291"/>
                    </a:ext>
                  </a:extLst>
                </a:gridCol>
                <a:gridCol w="1531432">
                  <a:extLst>
                    <a:ext uri="{9D8B030D-6E8A-4147-A177-3AD203B41FA5}">
                      <a16:colId xmlns:a16="http://schemas.microsoft.com/office/drawing/2014/main" val="1042429375"/>
                    </a:ext>
                  </a:extLst>
                </a:gridCol>
                <a:gridCol w="1577839">
                  <a:extLst>
                    <a:ext uri="{9D8B030D-6E8A-4147-A177-3AD203B41FA5}">
                      <a16:colId xmlns:a16="http://schemas.microsoft.com/office/drawing/2014/main" val="2298805481"/>
                    </a:ext>
                  </a:extLst>
                </a:gridCol>
                <a:gridCol w="1577839">
                  <a:extLst>
                    <a:ext uri="{9D8B030D-6E8A-4147-A177-3AD203B41FA5}">
                      <a16:colId xmlns:a16="http://schemas.microsoft.com/office/drawing/2014/main" val="420070174"/>
                    </a:ext>
                  </a:extLst>
                </a:gridCol>
                <a:gridCol w="2686634">
                  <a:extLst>
                    <a:ext uri="{9D8B030D-6E8A-4147-A177-3AD203B41FA5}">
                      <a16:colId xmlns:a16="http://schemas.microsoft.com/office/drawing/2014/main" val="2568396808"/>
                    </a:ext>
                  </a:extLst>
                </a:gridCol>
              </a:tblGrid>
              <a:tr h="77967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Was</a:t>
                      </a:r>
                      <a:endParaRPr lang="en-US" sz="105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de-DE" sz="900" noProof="0" dirty="0">
                          <a:solidFill>
                            <a:sysClr val="windowText" lastClr="000000"/>
                          </a:solidFill>
                        </a:rPr>
                        <a:t>Welche Information wird erfasst?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Wo (alt)</a:t>
                      </a:r>
                    </a:p>
                    <a:p>
                      <a:pPr algn="ctr"/>
                      <a:r>
                        <a:rPr lang="de-DE" sz="900" dirty="0">
                          <a:solidFill>
                            <a:sysClr val="windowText" lastClr="000000"/>
                          </a:solidFill>
                        </a:rPr>
                        <a:t>Name des bisher genutzten Dokuments/Liste/Ordner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de-DE" sz="1200" noProof="0" dirty="0">
                          <a:solidFill>
                            <a:sysClr val="windowText" lastClr="000000"/>
                          </a:solidFill>
                        </a:rPr>
                        <a:t>Wann</a:t>
                      </a:r>
                      <a:endParaRPr lang="de-DE" sz="1050" noProof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de-DE" sz="900" noProof="0" dirty="0">
                          <a:solidFill>
                            <a:sysClr val="windowText" lastClr="000000"/>
                          </a:solidFill>
                        </a:rPr>
                        <a:t>Wann wird die Information ab jetzt im System erfasst?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Wo (neu)</a:t>
                      </a:r>
                    </a:p>
                    <a:p>
                      <a:pPr algn="ctr"/>
                      <a:r>
                        <a:rPr lang="de-DE" sz="900" dirty="0">
                          <a:solidFill>
                            <a:sysClr val="windowText" lastClr="000000"/>
                          </a:solidFill>
                        </a:rPr>
                        <a:t>An welcher Stelle im System wird die Information erfasst (Bezeichnung)?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Wer</a:t>
                      </a:r>
                    </a:p>
                    <a:p>
                      <a:pPr algn="ctr"/>
                      <a:r>
                        <a:rPr lang="de-DE" sz="900" dirty="0">
                          <a:solidFill>
                            <a:sysClr val="windowText" lastClr="000000"/>
                          </a:solidFill>
                        </a:rPr>
                        <a:t>Wer trägt die Information ins System ein?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de-DE" sz="1200" dirty="0">
                          <a:solidFill>
                            <a:sysClr val="windowText" lastClr="000000"/>
                          </a:solidFill>
                        </a:rPr>
                        <a:t>Wie</a:t>
                      </a:r>
                      <a:endParaRPr lang="de-DE" sz="105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de-DE" sz="900" dirty="0">
                          <a:solidFill>
                            <a:sysClr val="windowText" lastClr="000000"/>
                          </a:solidFill>
                        </a:rPr>
                        <a:t>Wie wird die Information standardmäßig erfasst (Textfeld, Icon, Termin, Notiz)?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9565509"/>
                  </a:ext>
                </a:extLst>
              </a:tr>
              <a:tr h="77967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8546458"/>
                  </a:ext>
                </a:extLst>
              </a:tr>
              <a:tr h="77967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2999447"/>
                  </a:ext>
                </a:extLst>
              </a:tr>
              <a:tr h="77967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1148893"/>
                  </a:ext>
                </a:extLst>
              </a:tr>
              <a:tr h="77967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Tx/>
                        <a:buNone/>
                      </a:pPr>
                      <a:endParaRPr lang="de-DE" sz="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6381677"/>
                  </a:ext>
                </a:extLst>
              </a:tr>
            </a:tbl>
          </a:graphicData>
        </a:graphic>
      </p:graphicFrame>
      <p:sp>
        <p:nvSpPr>
          <p:cNvPr id="20" name="Textfeld 19">
            <a:extLst>
              <a:ext uri="{FF2B5EF4-FFF2-40B4-BE49-F238E27FC236}">
                <a16:creationId xmlns:a16="http://schemas.microsoft.com/office/drawing/2014/main" id="{0EDA9780-DF2B-485F-85C3-6CDD731F6A6A}"/>
              </a:ext>
            </a:extLst>
          </p:cNvPr>
          <p:cNvSpPr txBox="1"/>
          <p:nvPr userDrawn="1"/>
        </p:nvSpPr>
        <p:spPr>
          <a:xfrm>
            <a:off x="195782" y="5700595"/>
            <a:ext cx="188224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 err="1"/>
              <a:t>How-To</a:t>
            </a:r>
            <a:endParaRPr lang="de-DE" sz="1400" dirty="0"/>
          </a:p>
          <a:p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Wie wird das System genutzt?</a:t>
            </a:r>
          </a:p>
          <a:p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Welche Funktionen hat das System?</a:t>
            </a:r>
          </a:p>
          <a:p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Wo trage ich Informationen ein?</a:t>
            </a:r>
          </a:p>
          <a:p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Wer ist für die Erfassung zuständig?</a:t>
            </a:r>
          </a:p>
          <a:p>
            <a:r>
              <a:rPr lang="de-DE" sz="900" dirty="0">
                <a:solidFill>
                  <a:schemeClr val="bg1">
                    <a:lumMod val="65000"/>
                  </a:schemeClr>
                </a:solidFill>
              </a:rPr>
              <a:t>Wann wird die Information erfasst?</a:t>
            </a:r>
          </a:p>
        </p:txBody>
      </p:sp>
      <p:pic>
        <p:nvPicPr>
          <p:cNvPr id="21" name="Grafik 20" descr="Checkliste">
            <a:extLst>
              <a:ext uri="{FF2B5EF4-FFF2-40B4-BE49-F238E27FC236}">
                <a16:creationId xmlns:a16="http://schemas.microsoft.com/office/drawing/2014/main" id="{F5B5C682-8BDC-4840-AD58-C82FD7AA0A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1156" y="5237523"/>
            <a:ext cx="518559" cy="518559"/>
          </a:xfrm>
          <a:prstGeom prst="rect">
            <a:avLst/>
          </a:prstGeom>
        </p:spPr>
      </p:pic>
      <p:pic>
        <p:nvPicPr>
          <p:cNvPr id="22" name="Grafik 21" descr="Flagge">
            <a:extLst>
              <a:ext uri="{FF2B5EF4-FFF2-40B4-BE49-F238E27FC236}">
                <a16:creationId xmlns:a16="http://schemas.microsoft.com/office/drawing/2014/main" id="{491D1799-DAB9-430F-84DE-6208EAE59EB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73179" y="872204"/>
            <a:ext cx="316536" cy="316536"/>
          </a:xfrm>
          <a:prstGeom prst="rect">
            <a:avLst/>
          </a:prstGeom>
        </p:spPr>
      </p:pic>
      <p:pic>
        <p:nvPicPr>
          <p:cNvPr id="23" name="Grafik 22" descr="Schulmädchen">
            <a:extLst>
              <a:ext uri="{FF2B5EF4-FFF2-40B4-BE49-F238E27FC236}">
                <a16:creationId xmlns:a16="http://schemas.microsoft.com/office/drawing/2014/main" id="{017A2F3F-8D67-42C8-BEB7-4DB4F64245C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56770" y="818025"/>
            <a:ext cx="497700" cy="497700"/>
          </a:xfrm>
          <a:prstGeom prst="rect">
            <a:avLst/>
          </a:prstGeom>
        </p:spPr>
      </p:pic>
      <p:pic>
        <p:nvPicPr>
          <p:cNvPr id="24" name="Grafik 23" descr="Schuljunge">
            <a:extLst>
              <a:ext uri="{FF2B5EF4-FFF2-40B4-BE49-F238E27FC236}">
                <a16:creationId xmlns:a16="http://schemas.microsoft.com/office/drawing/2014/main" id="{4BB1852A-6878-4FF3-A118-CDB30453E80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205620" y="818025"/>
            <a:ext cx="497700" cy="497700"/>
          </a:xfrm>
          <a:prstGeom prst="rect">
            <a:avLst/>
          </a:prstGeom>
        </p:spPr>
      </p:pic>
      <p:pic>
        <p:nvPicPr>
          <p:cNvPr id="25" name="Grafik 24" descr="Workflow">
            <a:extLst>
              <a:ext uri="{FF2B5EF4-FFF2-40B4-BE49-F238E27FC236}">
                <a16:creationId xmlns:a16="http://schemas.microsoft.com/office/drawing/2014/main" id="{E6B5B704-4D1F-4A2F-A7EE-4C46CC89172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28565" y="827823"/>
            <a:ext cx="497700" cy="497700"/>
          </a:xfrm>
          <a:prstGeom prst="rect">
            <a:avLst/>
          </a:prstGeom>
        </p:spPr>
      </p:pic>
      <p:pic>
        <p:nvPicPr>
          <p:cNvPr id="26" name="Grafik 25" descr="Fragezeichen">
            <a:extLst>
              <a:ext uri="{FF2B5EF4-FFF2-40B4-BE49-F238E27FC236}">
                <a16:creationId xmlns:a16="http://schemas.microsoft.com/office/drawing/2014/main" id="{C007D3DF-7DB0-454F-8482-7412484937E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462734" y="854264"/>
            <a:ext cx="444818" cy="444818"/>
          </a:xfrm>
          <a:prstGeom prst="rect">
            <a:avLst/>
          </a:prstGeom>
        </p:spPr>
      </p:pic>
      <p:sp>
        <p:nvSpPr>
          <p:cNvPr id="27" name="Textfeld 26">
            <a:extLst>
              <a:ext uri="{FF2B5EF4-FFF2-40B4-BE49-F238E27FC236}">
                <a16:creationId xmlns:a16="http://schemas.microsoft.com/office/drawing/2014/main" id="{DCD73CB3-D749-4969-83FD-44EFE83A8E3D}"/>
              </a:ext>
            </a:extLst>
          </p:cNvPr>
          <p:cNvSpPr txBox="1"/>
          <p:nvPr userDrawn="1"/>
        </p:nvSpPr>
        <p:spPr>
          <a:xfrm>
            <a:off x="228329" y="1218687"/>
            <a:ext cx="202842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Ziele</a:t>
            </a:r>
            <a:endParaRPr lang="de-DE" dirty="0"/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Was wollen wir mit der Softwarenutzung erreichen?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3F21E25-61ED-40E0-861C-54C78DBB1187}"/>
              </a:ext>
            </a:extLst>
          </p:cNvPr>
          <p:cNvSpPr txBox="1"/>
          <p:nvPr userDrawn="1"/>
        </p:nvSpPr>
        <p:spPr>
          <a:xfrm>
            <a:off x="2299843" y="1224598"/>
            <a:ext cx="2028195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Ansprechpartner*innen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An wen können sich Mitarbeitende wenden, wenn es Probleme gibt?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5D0C2EC-FC79-4500-B79E-916A661EF881}"/>
              </a:ext>
            </a:extLst>
          </p:cNvPr>
          <p:cNvSpPr txBox="1"/>
          <p:nvPr userDrawn="1"/>
        </p:nvSpPr>
        <p:spPr>
          <a:xfrm>
            <a:off x="4414523" y="1200453"/>
            <a:ext cx="408812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Workflow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Wie wird mit der Hard- </a:t>
            </a:r>
            <a:r>
              <a:rPr lang="de-DE" sz="800">
                <a:solidFill>
                  <a:schemeClr val="bg1">
                    <a:lumMod val="65000"/>
                  </a:schemeClr>
                </a:solidFill>
              </a:rPr>
              <a:t>und Software gearbeitet</a:t>
            </a:r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? 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Welche Arbeitsschritte sind IMMER auszuführen?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Wer pflegt Accounts (Anlegen, Löschen)?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Zugriffsrechte festlegen?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EA6B7CAC-1C58-42D5-A65F-CD43305773D9}"/>
              </a:ext>
            </a:extLst>
          </p:cNvPr>
          <p:cNvSpPr txBox="1"/>
          <p:nvPr userDrawn="1"/>
        </p:nvSpPr>
        <p:spPr>
          <a:xfrm>
            <a:off x="9087732" y="1218687"/>
            <a:ext cx="3131692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dirty="0"/>
              <a:t>FAQ</a:t>
            </a:r>
          </a:p>
          <a:p>
            <a:pPr algn="ctr"/>
            <a:r>
              <a:rPr lang="de-DE" sz="800" dirty="0">
                <a:solidFill>
                  <a:schemeClr val="bg1">
                    <a:lumMod val="65000"/>
                  </a:schemeClr>
                </a:solidFill>
              </a:rPr>
              <a:t>Antworten auf die häufigsten Fragen, die in Zusammenhang mit der Nutzung des Systems auftreten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4079F7E0-E637-4A87-A78D-67A642BA389D}"/>
              </a:ext>
            </a:extLst>
          </p:cNvPr>
          <p:cNvSpPr/>
          <p:nvPr userDrawn="1"/>
        </p:nvSpPr>
        <p:spPr>
          <a:xfrm>
            <a:off x="155179" y="160944"/>
            <a:ext cx="4451546" cy="30853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Handout Digitalisierung von Arbeitsprozessen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A97D2A5-D64C-471E-B58C-0C3C90208D5A}"/>
              </a:ext>
            </a:extLst>
          </p:cNvPr>
          <p:cNvSpPr txBox="1"/>
          <p:nvPr userDrawn="1"/>
        </p:nvSpPr>
        <p:spPr>
          <a:xfrm>
            <a:off x="46009" y="451990"/>
            <a:ext cx="81449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b="0" i="0" dirty="0">
                <a:solidFill>
                  <a:srgbClr val="909090"/>
                </a:solidFill>
                <a:effectLst/>
                <a:latin typeface="Calibri" panose="020F0502020204030204" pitchFamily="34" charset="0"/>
              </a:rPr>
              <a:t>Das Handout hält für die Beschäftigten die wichtigsten Informationen zur Nutzung der neuen Hard- oder Software fest.</a:t>
            </a:r>
            <a:endParaRPr lang="de-DE" sz="1200" dirty="0">
              <a:solidFill>
                <a:srgbClr val="909090"/>
              </a:solidFill>
            </a:endParaRPr>
          </a:p>
        </p:txBody>
      </p:sp>
      <p:pic>
        <p:nvPicPr>
          <p:cNvPr id="33" name="Grafik 32">
            <a:extLst>
              <a:ext uri="{FF2B5EF4-FFF2-40B4-BE49-F238E27FC236}">
                <a16:creationId xmlns:a16="http://schemas.microsoft.com/office/drawing/2014/main" id="{BB85D988-BFAD-4249-A07C-AD62A0FA375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55178" y="9270999"/>
            <a:ext cx="918568" cy="282016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62F45119-BDDF-425C-BF34-48BBE19D33DF}"/>
              </a:ext>
            </a:extLst>
          </p:cNvPr>
          <p:cNvSpPr txBox="1"/>
          <p:nvPr userDrawn="1"/>
        </p:nvSpPr>
        <p:spPr>
          <a:xfrm>
            <a:off x="1003497" y="9231868"/>
            <a:ext cx="687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946C33-936A-494C-A01A-D36FD295146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28329" y="1880407"/>
            <a:ext cx="1892771" cy="3044018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7" name="Textplatzhalter 3">
            <a:extLst>
              <a:ext uri="{FF2B5EF4-FFF2-40B4-BE49-F238E27FC236}">
                <a16:creationId xmlns:a16="http://schemas.microsoft.com/office/drawing/2014/main" id="{50127A87-AC44-406B-AB04-5057B4262F0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62200" y="1880407"/>
            <a:ext cx="1892771" cy="3044018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8" name="Textplatzhalter 3">
            <a:extLst>
              <a:ext uri="{FF2B5EF4-FFF2-40B4-BE49-F238E27FC236}">
                <a16:creationId xmlns:a16="http://schemas.microsoft.com/office/drawing/2014/main" id="{2FFDD122-643F-4E15-A300-C57EDABCFC1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473219" y="2353182"/>
            <a:ext cx="3979815" cy="928609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9" name="Textplatzhalter 3">
            <a:extLst>
              <a:ext uri="{FF2B5EF4-FFF2-40B4-BE49-F238E27FC236}">
                <a16:creationId xmlns:a16="http://schemas.microsoft.com/office/drawing/2014/main" id="{7626B60E-C526-47E4-A8C8-95E906AFEFA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73219" y="3619685"/>
            <a:ext cx="3979815" cy="1317442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429F9D9-98F4-4D89-95D8-879072ED3E60}"/>
              </a:ext>
            </a:extLst>
          </p:cNvPr>
          <p:cNvSpPr txBox="1"/>
          <p:nvPr userDrawn="1"/>
        </p:nvSpPr>
        <p:spPr>
          <a:xfrm>
            <a:off x="4465324" y="2059048"/>
            <a:ext cx="12618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/>
              <a:t>Bei Erstbenutzung: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01EEE1C3-E946-4EFA-B7C4-1944EBB0C1B9}"/>
              </a:ext>
            </a:extLst>
          </p:cNvPr>
          <p:cNvSpPr txBox="1"/>
          <p:nvPr userDrawn="1"/>
        </p:nvSpPr>
        <p:spPr>
          <a:xfrm>
            <a:off x="4465324" y="3358074"/>
            <a:ext cx="1497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/>
              <a:t>In der täglichen Arbeit:</a:t>
            </a:r>
          </a:p>
        </p:txBody>
      </p:sp>
      <p:sp>
        <p:nvSpPr>
          <p:cNvPr id="41" name="Textplatzhalter 3">
            <a:extLst>
              <a:ext uri="{FF2B5EF4-FFF2-40B4-BE49-F238E27FC236}">
                <a16:creationId xmlns:a16="http://schemas.microsoft.com/office/drawing/2014/main" id="{CD9DF67C-43D0-44CD-8A5D-100CE82CCDE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663671" y="1880407"/>
            <a:ext cx="3979815" cy="3056720"/>
          </a:xfrm>
        </p:spPr>
        <p:txBody>
          <a:bodyPr>
            <a:noAutofit/>
          </a:bodyPr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775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94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03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2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6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10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12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07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4A98C-1149-4610-B8DD-7919F343E8DD}" type="datetimeFigureOut">
              <a:rPr lang="de-DE" smtClean="0"/>
              <a:t>19.01.2023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EAC49-CD44-4A1C-995F-9FE0321DAD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960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AA79D84F-282B-4FCE-BE9B-933F37AE2C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D79491-5F28-4F06-9987-EF4EFD2700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F8D7EE1-F2B8-48B2-B84D-F6D7F930DAD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89D238-59FC-4B79-8340-423C0E3DE99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1A0D447-33B9-46C3-98EF-B5054A49F67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274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c7add95-134f-4dd7-9f44-eb89225371ce">
      <Terms xmlns="http://schemas.microsoft.com/office/infopath/2007/PartnerControls"/>
    </lcf76f155ced4ddcb4097134ff3c332f>
    <TaxCatchAll xmlns="3ac9bf3f-0aca-4e8f-9d86-c2b9b3b8ae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87169F63480E47A4A366D077F66264" ma:contentTypeVersion="14" ma:contentTypeDescription="Create a new document." ma:contentTypeScope="" ma:versionID="c8ed2026bf8cd6593677324252e93697">
  <xsd:schema xmlns:xsd="http://www.w3.org/2001/XMLSchema" xmlns:xs="http://www.w3.org/2001/XMLSchema" xmlns:p="http://schemas.microsoft.com/office/2006/metadata/properties" xmlns:ns2="3c7add95-134f-4dd7-9f44-eb89225371ce" xmlns:ns3="3ac9bf3f-0aca-4e8f-9d86-c2b9b3b8aef2" targetNamespace="http://schemas.microsoft.com/office/2006/metadata/properties" ma:root="true" ma:fieldsID="754316888846ebc83597342d03bdc171" ns2:_="" ns3:_="">
    <xsd:import namespace="3c7add95-134f-4dd7-9f44-eb89225371ce"/>
    <xsd:import namespace="3ac9bf3f-0aca-4e8f-9d86-c2b9b3b8ae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add95-134f-4dd7-9f44-eb89225371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59f612e2-bb73-4721-814c-5c6f0817b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9bf3f-0aca-4e8f-9d86-c2b9b3b8aef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b6d0a14-1df8-4fdd-89b1-3a3f49121141}" ma:internalName="TaxCatchAll" ma:showField="CatchAllData" ma:web="3ac9bf3f-0aca-4e8f-9d86-c2b9b3b8ae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8DF6CD-2132-4282-9676-2259EAD37801}">
  <ds:schemaRefs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3ac9bf3f-0aca-4e8f-9d86-c2b9b3b8aef2"/>
    <ds:schemaRef ds:uri="3c7add95-134f-4dd7-9f44-eb89225371c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0B2C89-667B-492E-ACBE-6A5497F779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40C916-A661-4BDE-B35B-A6260936E7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add95-134f-4dd7-9f44-eb89225371ce"/>
    <ds:schemaRef ds:uri="3ac9bf3f-0aca-4e8f-9d86-c2b9b3b8ae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A3-Papier (297 x 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Römer, Vanita</cp:lastModifiedBy>
  <cp:revision>1</cp:revision>
  <dcterms:created xsi:type="dcterms:W3CDTF">2021-05-20T15:52:40Z</dcterms:created>
  <dcterms:modified xsi:type="dcterms:W3CDTF">2023-01-19T10:56:55Z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0x010100FA87169F63480E47A4A366D077F66264</vt:lpwstr>
  </property>
  <property fmtid="{D5CDD505-2E9C-101B-9397-08002B2CF9AE}" pid="3" name="MediaServiceImageTags">
    <vt:lpwstr/>
  </property>
</Properties>
</file>