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4"/>
  </p:sldMasterIdLst>
  <p:sldIdLst>
    <p:sldId id="258" r:id="rId5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2CFDD650-DAA5-4AA6-84A8-C864EB0B97A5}">
          <p14:sldIdLst>
            <p14:sldId id="258"/>
          </p14:sldIdLst>
        </p14:section>
        <p14:section name="Druckvorlage" id="{A858BCAD-433D-40EA-B002-887E8918990B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A6A6"/>
    <a:srgbClr val="FFFF00"/>
    <a:srgbClr val="FF3399"/>
    <a:srgbClr val="E6E6E6"/>
    <a:srgbClr val="0077AE"/>
    <a:srgbClr val="00A3DC"/>
    <a:srgbClr val="183654"/>
    <a:srgbClr val="183553"/>
    <a:srgbClr val="0078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44958D-D605-4B8C-9660-2DC9DCDA2D2F}" v="89" dt="2022-02-09T09:42:27.2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122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lbert, Kristin" userId="966c5c21-6d58-48e1-94b0-1a0558b44c26" providerId="ADAL" clId="{9ED1E4D9-EF30-450C-AD06-E8B0B82EBB67}"/>
    <pc:docChg chg="undo custSel modSld">
      <pc:chgData name="Gilbert, Kristin" userId="966c5c21-6d58-48e1-94b0-1a0558b44c26" providerId="ADAL" clId="{9ED1E4D9-EF30-450C-AD06-E8B0B82EBB67}" dt="2021-11-16T12:14:04.928" v="90" actId="20577"/>
      <pc:docMkLst>
        <pc:docMk/>
      </pc:docMkLst>
    </pc:docChg>
  </pc:docChgLst>
  <pc:docChgLst>
    <pc:chgData name="Römer, Vanita" userId="685aeff7-71ac-4130-8562-94061368981b" providerId="ADAL" clId="{E944958D-D605-4B8C-9660-2DC9DCDA2D2F}"/>
    <pc:docChg chg="undo custSel addSld delSld modSld modMainMaster modSection">
      <pc:chgData name="Römer, Vanita" userId="685aeff7-71ac-4130-8562-94061368981b" providerId="ADAL" clId="{E944958D-D605-4B8C-9660-2DC9DCDA2D2F}" dt="2022-02-09T09:42:27.288" v="89" actId="20577"/>
      <pc:docMkLst>
        <pc:docMk/>
      </pc:docMkLst>
      <pc:sldChg chg="addSp delSp modSp add">
        <pc:chgData name="Römer, Vanita" userId="685aeff7-71ac-4130-8562-94061368981b" providerId="ADAL" clId="{E944958D-D605-4B8C-9660-2DC9DCDA2D2F}" dt="2022-02-02T10:44:38.121" v="72"/>
        <pc:sldMkLst>
          <pc:docMk/>
          <pc:sldMk cId="4114246546" sldId="258"/>
        </pc:sldMkLst>
        <pc:spChg chg="del">
          <ac:chgData name="Römer, Vanita" userId="685aeff7-71ac-4130-8562-94061368981b" providerId="ADAL" clId="{E944958D-D605-4B8C-9660-2DC9DCDA2D2F}" dt="2022-02-02T10:44:38.121" v="72"/>
          <ac:spMkLst>
            <pc:docMk/>
            <pc:sldMk cId="4114246546" sldId="258"/>
            <ac:spMk id="2" creationId="{BB47C931-F07C-45C2-ACE8-15CABFF2A798}"/>
          </ac:spMkLst>
        </pc:spChg>
        <pc:spChg chg="del">
          <ac:chgData name="Römer, Vanita" userId="685aeff7-71ac-4130-8562-94061368981b" providerId="ADAL" clId="{E944958D-D605-4B8C-9660-2DC9DCDA2D2F}" dt="2022-02-02T10:44:38.121" v="72"/>
          <ac:spMkLst>
            <pc:docMk/>
            <pc:sldMk cId="4114246546" sldId="258"/>
            <ac:spMk id="3" creationId="{DCD1D8C0-B88D-41F7-9459-BFC3C485041F}"/>
          </ac:spMkLst>
        </pc:spChg>
        <pc:spChg chg="add mod">
          <ac:chgData name="Römer, Vanita" userId="685aeff7-71ac-4130-8562-94061368981b" providerId="ADAL" clId="{E944958D-D605-4B8C-9660-2DC9DCDA2D2F}" dt="2022-02-02T10:44:38.121" v="72"/>
          <ac:spMkLst>
            <pc:docMk/>
            <pc:sldMk cId="4114246546" sldId="258"/>
            <ac:spMk id="4" creationId="{64FDFDDE-5C9B-4E64-9FCA-8E6697F0A79B}"/>
          </ac:spMkLst>
        </pc:spChg>
        <pc:spChg chg="add mod">
          <ac:chgData name="Römer, Vanita" userId="685aeff7-71ac-4130-8562-94061368981b" providerId="ADAL" clId="{E944958D-D605-4B8C-9660-2DC9DCDA2D2F}" dt="2022-02-02T10:44:38.121" v="72"/>
          <ac:spMkLst>
            <pc:docMk/>
            <pc:sldMk cId="4114246546" sldId="258"/>
            <ac:spMk id="5" creationId="{BB91FE1E-269A-47B0-BE96-0035C1FB738A}"/>
          </ac:spMkLst>
        </pc:spChg>
        <pc:spChg chg="add mod">
          <ac:chgData name="Römer, Vanita" userId="685aeff7-71ac-4130-8562-94061368981b" providerId="ADAL" clId="{E944958D-D605-4B8C-9660-2DC9DCDA2D2F}" dt="2022-02-02T10:44:38.121" v="72"/>
          <ac:spMkLst>
            <pc:docMk/>
            <pc:sldMk cId="4114246546" sldId="258"/>
            <ac:spMk id="6" creationId="{26A77DF4-68E0-41F4-8FD4-1D18C7CB53EE}"/>
          </ac:spMkLst>
        </pc:spChg>
        <pc:spChg chg="add mod">
          <ac:chgData name="Römer, Vanita" userId="685aeff7-71ac-4130-8562-94061368981b" providerId="ADAL" clId="{E944958D-D605-4B8C-9660-2DC9DCDA2D2F}" dt="2022-02-02T10:44:38.121" v="72"/>
          <ac:spMkLst>
            <pc:docMk/>
            <pc:sldMk cId="4114246546" sldId="258"/>
            <ac:spMk id="7" creationId="{7A2654AF-C16A-499E-8897-321A927C2365}"/>
          </ac:spMkLst>
        </pc:spChg>
      </pc:sldChg>
      <pc:sldMasterChg chg="modSldLayout">
        <pc:chgData name="Römer, Vanita" userId="685aeff7-71ac-4130-8562-94061368981b" providerId="ADAL" clId="{E944958D-D605-4B8C-9660-2DC9DCDA2D2F}" dt="2022-02-09T09:42:27.288" v="89" actId="20577"/>
        <pc:sldMasterMkLst>
          <pc:docMk/>
          <pc:sldMasterMk cId="2420495873" sldId="2147483671"/>
        </pc:sldMasterMkLst>
        <pc:sldLayoutChg chg="addSp delSp modSp">
          <pc:chgData name="Römer, Vanita" userId="685aeff7-71ac-4130-8562-94061368981b" providerId="ADAL" clId="{E944958D-D605-4B8C-9660-2DC9DCDA2D2F}" dt="2022-02-09T09:42:27.288" v="89" actId="20577"/>
          <pc:sldLayoutMkLst>
            <pc:docMk/>
            <pc:sldMasterMk cId="2420495873" sldId="2147483671"/>
            <pc:sldLayoutMk cId="140348055" sldId="2147483672"/>
          </pc:sldLayoutMkLst>
          <pc:spChg chg="del">
            <ac:chgData name="Römer, Vanita" userId="685aeff7-71ac-4130-8562-94061368981b" providerId="ADAL" clId="{E944958D-D605-4B8C-9660-2DC9DCDA2D2F}" dt="2022-02-02T10:23:19.313" v="7" actId="478"/>
            <ac:spMkLst>
              <pc:docMk/>
              <pc:sldMasterMk cId="2420495873" sldId="2147483671"/>
              <pc:sldLayoutMk cId="140348055" sldId="2147483672"/>
              <ac:spMk id="2" creationId="{00000000-0000-0000-0000-000000000000}"/>
            </ac:spMkLst>
          </pc:spChg>
          <pc:spChg chg="del">
            <ac:chgData name="Römer, Vanita" userId="685aeff7-71ac-4130-8562-94061368981b" providerId="ADAL" clId="{E944958D-D605-4B8C-9660-2DC9DCDA2D2F}" dt="2022-02-02T10:23:19.313" v="7" actId="478"/>
            <ac:spMkLst>
              <pc:docMk/>
              <pc:sldMasterMk cId="2420495873" sldId="2147483671"/>
              <pc:sldLayoutMk cId="140348055" sldId="2147483672"/>
              <ac:spMk id="3" creationId="{00000000-0000-0000-0000-000000000000}"/>
            </ac:spMkLst>
          </pc:spChg>
          <pc:spChg chg="del">
            <ac:chgData name="Römer, Vanita" userId="685aeff7-71ac-4130-8562-94061368981b" providerId="ADAL" clId="{E944958D-D605-4B8C-9660-2DC9DCDA2D2F}" dt="2022-02-02T10:23:19.313" v="7" actId="478"/>
            <ac:spMkLst>
              <pc:docMk/>
              <pc:sldMasterMk cId="2420495873" sldId="2147483671"/>
              <pc:sldLayoutMk cId="140348055" sldId="2147483672"/>
              <ac:spMk id="4" creationId="{00000000-0000-0000-0000-000000000000}"/>
            </ac:spMkLst>
          </pc:spChg>
          <pc:spChg chg="del">
            <ac:chgData name="Römer, Vanita" userId="685aeff7-71ac-4130-8562-94061368981b" providerId="ADAL" clId="{E944958D-D605-4B8C-9660-2DC9DCDA2D2F}" dt="2022-02-02T10:23:19.313" v="7" actId="478"/>
            <ac:spMkLst>
              <pc:docMk/>
              <pc:sldMasterMk cId="2420495873" sldId="2147483671"/>
              <pc:sldLayoutMk cId="140348055" sldId="2147483672"/>
              <ac:spMk id="5" creationId="{00000000-0000-0000-0000-000000000000}"/>
            </ac:spMkLst>
          </pc:spChg>
          <pc:spChg chg="del">
            <ac:chgData name="Römer, Vanita" userId="685aeff7-71ac-4130-8562-94061368981b" providerId="ADAL" clId="{E944958D-D605-4B8C-9660-2DC9DCDA2D2F}" dt="2022-02-02T10:23:19.313" v="7" actId="478"/>
            <ac:spMkLst>
              <pc:docMk/>
              <pc:sldMasterMk cId="2420495873" sldId="2147483671"/>
              <pc:sldLayoutMk cId="140348055" sldId="2147483672"/>
              <ac:spMk id="6" creationId="{00000000-0000-0000-0000-000000000000}"/>
            </ac:spMkLst>
          </pc:spChg>
          <pc:spChg chg="add">
            <ac:chgData name="Römer, Vanita" userId="685aeff7-71ac-4130-8562-94061368981b" providerId="ADAL" clId="{E944958D-D605-4B8C-9660-2DC9DCDA2D2F}" dt="2022-02-02T10:23:20.904" v="8"/>
            <ac:spMkLst>
              <pc:docMk/>
              <pc:sldMasterMk cId="2420495873" sldId="2147483671"/>
              <pc:sldLayoutMk cId="140348055" sldId="2147483672"/>
              <ac:spMk id="7" creationId="{48FCC63E-C9D2-47A0-9C9A-6E935E388361}"/>
            </ac:spMkLst>
          </pc:spChg>
          <pc:spChg chg="add">
            <ac:chgData name="Römer, Vanita" userId="685aeff7-71ac-4130-8562-94061368981b" providerId="ADAL" clId="{E944958D-D605-4B8C-9660-2DC9DCDA2D2F}" dt="2022-02-02T10:23:20.904" v="8"/>
            <ac:spMkLst>
              <pc:docMk/>
              <pc:sldMasterMk cId="2420495873" sldId="2147483671"/>
              <pc:sldLayoutMk cId="140348055" sldId="2147483672"/>
              <ac:spMk id="9" creationId="{D3B58F3B-B6D1-48A8-8F29-DB82A097EC30}"/>
            </ac:spMkLst>
          </pc:spChg>
          <pc:spChg chg="add">
            <ac:chgData name="Römer, Vanita" userId="685aeff7-71ac-4130-8562-94061368981b" providerId="ADAL" clId="{E944958D-D605-4B8C-9660-2DC9DCDA2D2F}" dt="2022-02-02T10:23:20.904" v="8"/>
            <ac:spMkLst>
              <pc:docMk/>
              <pc:sldMasterMk cId="2420495873" sldId="2147483671"/>
              <pc:sldLayoutMk cId="140348055" sldId="2147483672"/>
              <ac:spMk id="10" creationId="{1E0AAEB7-8AB2-4F21-AF9C-DF636624FCCD}"/>
            </ac:spMkLst>
          </pc:spChg>
          <pc:spChg chg="add">
            <ac:chgData name="Römer, Vanita" userId="685aeff7-71ac-4130-8562-94061368981b" providerId="ADAL" clId="{E944958D-D605-4B8C-9660-2DC9DCDA2D2F}" dt="2022-02-02T10:23:20.904" v="8"/>
            <ac:spMkLst>
              <pc:docMk/>
              <pc:sldMasterMk cId="2420495873" sldId="2147483671"/>
              <pc:sldLayoutMk cId="140348055" sldId="2147483672"/>
              <ac:spMk id="11" creationId="{F58EBB0B-6CD2-4BFA-B61A-2FBCB6263B31}"/>
            </ac:spMkLst>
          </pc:spChg>
          <pc:spChg chg="add">
            <ac:chgData name="Römer, Vanita" userId="685aeff7-71ac-4130-8562-94061368981b" providerId="ADAL" clId="{E944958D-D605-4B8C-9660-2DC9DCDA2D2F}" dt="2022-02-02T10:23:20.904" v="8"/>
            <ac:spMkLst>
              <pc:docMk/>
              <pc:sldMasterMk cId="2420495873" sldId="2147483671"/>
              <pc:sldLayoutMk cId="140348055" sldId="2147483672"/>
              <ac:spMk id="16" creationId="{AAEE42FA-214F-496A-A2CB-B6E41765EC60}"/>
            </ac:spMkLst>
          </pc:spChg>
          <pc:spChg chg="add">
            <ac:chgData name="Römer, Vanita" userId="685aeff7-71ac-4130-8562-94061368981b" providerId="ADAL" clId="{E944958D-D605-4B8C-9660-2DC9DCDA2D2F}" dt="2022-02-02T10:23:20.904" v="8"/>
            <ac:spMkLst>
              <pc:docMk/>
              <pc:sldMasterMk cId="2420495873" sldId="2147483671"/>
              <pc:sldLayoutMk cId="140348055" sldId="2147483672"/>
              <ac:spMk id="17" creationId="{9496A207-44BB-4F87-B155-EBDCAE60B91B}"/>
            </ac:spMkLst>
          </pc:spChg>
          <pc:spChg chg="add">
            <ac:chgData name="Römer, Vanita" userId="685aeff7-71ac-4130-8562-94061368981b" providerId="ADAL" clId="{E944958D-D605-4B8C-9660-2DC9DCDA2D2F}" dt="2022-02-02T10:23:20.904" v="8"/>
            <ac:spMkLst>
              <pc:docMk/>
              <pc:sldMasterMk cId="2420495873" sldId="2147483671"/>
              <pc:sldLayoutMk cId="140348055" sldId="2147483672"/>
              <ac:spMk id="18" creationId="{3CE3E0DC-F265-4048-A3CD-B10CA6E220FE}"/>
            </ac:spMkLst>
          </pc:spChg>
          <pc:spChg chg="add">
            <ac:chgData name="Römer, Vanita" userId="685aeff7-71ac-4130-8562-94061368981b" providerId="ADAL" clId="{E944958D-D605-4B8C-9660-2DC9DCDA2D2F}" dt="2022-02-02T10:23:20.904" v="8"/>
            <ac:spMkLst>
              <pc:docMk/>
              <pc:sldMasterMk cId="2420495873" sldId="2147483671"/>
              <pc:sldLayoutMk cId="140348055" sldId="2147483672"/>
              <ac:spMk id="19" creationId="{BA562A72-E54E-4336-AA3C-D6DF610DF72F}"/>
            </ac:spMkLst>
          </pc:spChg>
          <pc:spChg chg="add del">
            <ac:chgData name="Römer, Vanita" userId="685aeff7-71ac-4130-8562-94061368981b" providerId="ADAL" clId="{E944958D-D605-4B8C-9660-2DC9DCDA2D2F}" dt="2022-02-02T10:34:02.031" v="20" actId="478"/>
            <ac:spMkLst>
              <pc:docMk/>
              <pc:sldMasterMk cId="2420495873" sldId="2147483671"/>
              <pc:sldLayoutMk cId="140348055" sldId="2147483672"/>
              <ac:spMk id="20" creationId="{20D547A7-BFCB-4D12-AABE-F4431E113A86}"/>
            </ac:spMkLst>
          </pc:spChg>
          <pc:spChg chg="add mod">
            <ac:chgData name="Römer, Vanita" userId="685aeff7-71ac-4130-8562-94061368981b" providerId="ADAL" clId="{E944958D-D605-4B8C-9660-2DC9DCDA2D2F}" dt="2022-02-09T09:42:27.288" v="89" actId="20577"/>
            <ac:spMkLst>
              <pc:docMk/>
              <pc:sldMasterMk cId="2420495873" sldId="2147483671"/>
              <pc:sldLayoutMk cId="140348055" sldId="2147483672"/>
              <ac:spMk id="22" creationId="{96DE863E-D18D-429F-A9B3-F2687A80AC83}"/>
            </ac:spMkLst>
          </pc:spChg>
          <pc:spChg chg="add mod">
            <ac:chgData name="Römer, Vanita" userId="685aeff7-71ac-4130-8562-94061368981b" providerId="ADAL" clId="{E944958D-D605-4B8C-9660-2DC9DCDA2D2F}" dt="2022-02-02T10:35:48.915" v="23" actId="1076"/>
            <ac:spMkLst>
              <pc:docMk/>
              <pc:sldMasterMk cId="2420495873" sldId="2147483671"/>
              <pc:sldLayoutMk cId="140348055" sldId="2147483672"/>
              <ac:spMk id="23" creationId="{A3F8DB4A-DC18-4766-A9B2-290DA7D5C77E}"/>
            </ac:spMkLst>
          </pc:spChg>
          <pc:spChg chg="add del">
            <ac:chgData name="Römer, Vanita" userId="685aeff7-71ac-4130-8562-94061368981b" providerId="ADAL" clId="{E944958D-D605-4B8C-9660-2DC9DCDA2D2F}" dt="2022-02-02T10:43:21.257" v="58" actId="478"/>
            <ac:spMkLst>
              <pc:docMk/>
              <pc:sldMasterMk cId="2420495873" sldId="2147483671"/>
              <pc:sldLayoutMk cId="140348055" sldId="2147483672"/>
              <ac:spMk id="24" creationId="{2B634C52-283E-4071-8EBD-D58A2005A853}"/>
            </ac:spMkLst>
          </pc:spChg>
          <pc:spChg chg="add del mod">
            <ac:chgData name="Römer, Vanita" userId="685aeff7-71ac-4130-8562-94061368981b" providerId="ADAL" clId="{E944958D-D605-4B8C-9660-2DC9DCDA2D2F}" dt="2022-02-02T10:43:22.112" v="59" actId="478"/>
            <ac:spMkLst>
              <pc:docMk/>
              <pc:sldMasterMk cId="2420495873" sldId="2147483671"/>
              <pc:sldLayoutMk cId="140348055" sldId="2147483672"/>
              <ac:spMk id="25" creationId="{B738E1FB-CA28-4116-9C97-AE76F56C7EB4}"/>
            </ac:spMkLst>
          </pc:spChg>
          <pc:spChg chg="add del mod">
            <ac:chgData name="Römer, Vanita" userId="685aeff7-71ac-4130-8562-94061368981b" providerId="ADAL" clId="{E944958D-D605-4B8C-9660-2DC9DCDA2D2F}" dt="2022-02-02T10:43:22.660" v="60" actId="478"/>
            <ac:spMkLst>
              <pc:docMk/>
              <pc:sldMasterMk cId="2420495873" sldId="2147483671"/>
              <pc:sldLayoutMk cId="140348055" sldId="2147483672"/>
              <ac:spMk id="26" creationId="{608A1DF7-5CC2-44BF-A511-F2978A63F5FE}"/>
            </ac:spMkLst>
          </pc:spChg>
          <pc:spChg chg="add del mod">
            <ac:chgData name="Römer, Vanita" userId="685aeff7-71ac-4130-8562-94061368981b" providerId="ADAL" clId="{E944958D-D605-4B8C-9660-2DC9DCDA2D2F}" dt="2022-02-02T10:43:23.216" v="61" actId="478"/>
            <ac:spMkLst>
              <pc:docMk/>
              <pc:sldMasterMk cId="2420495873" sldId="2147483671"/>
              <pc:sldLayoutMk cId="140348055" sldId="2147483672"/>
              <ac:spMk id="27" creationId="{E76009B5-C2C9-44E5-8F7C-51AA82CA1723}"/>
            </ac:spMkLst>
          </pc:spChg>
          <pc:spChg chg="add del">
            <ac:chgData name="Römer, Vanita" userId="685aeff7-71ac-4130-8562-94061368981b" providerId="ADAL" clId="{E944958D-D605-4B8C-9660-2DC9DCDA2D2F}" dt="2022-02-02T10:43:34.505" v="62" actId="11529"/>
            <ac:spMkLst>
              <pc:docMk/>
              <pc:sldMasterMk cId="2420495873" sldId="2147483671"/>
              <pc:sldLayoutMk cId="140348055" sldId="2147483672"/>
              <ac:spMk id="28" creationId="{6447AB06-8D11-4C69-9FCF-E8388BFDAFD3}"/>
            </ac:spMkLst>
          </pc:spChg>
          <pc:spChg chg="add mod">
            <ac:chgData name="Römer, Vanita" userId="685aeff7-71ac-4130-8562-94061368981b" providerId="ADAL" clId="{E944958D-D605-4B8C-9660-2DC9DCDA2D2F}" dt="2022-02-02T10:50:30.839" v="73" actId="255"/>
            <ac:spMkLst>
              <pc:docMk/>
              <pc:sldMasterMk cId="2420495873" sldId="2147483671"/>
              <pc:sldLayoutMk cId="140348055" sldId="2147483672"/>
              <ac:spMk id="29" creationId="{33F672A0-AF0E-4AD6-8227-E95D6B2B581D}"/>
            </ac:spMkLst>
          </pc:spChg>
          <pc:spChg chg="add mod">
            <ac:chgData name="Römer, Vanita" userId="685aeff7-71ac-4130-8562-94061368981b" providerId="ADAL" clId="{E944958D-D605-4B8C-9660-2DC9DCDA2D2F}" dt="2022-02-02T10:50:38.025" v="74" actId="255"/>
            <ac:spMkLst>
              <pc:docMk/>
              <pc:sldMasterMk cId="2420495873" sldId="2147483671"/>
              <pc:sldLayoutMk cId="140348055" sldId="2147483672"/>
              <ac:spMk id="30" creationId="{35995C6F-DCAC-4F80-B441-B356284A2DE4}"/>
            </ac:spMkLst>
          </pc:spChg>
          <pc:spChg chg="add mod">
            <ac:chgData name="Römer, Vanita" userId="685aeff7-71ac-4130-8562-94061368981b" providerId="ADAL" clId="{E944958D-D605-4B8C-9660-2DC9DCDA2D2F}" dt="2022-02-02T10:50:41.796" v="75" actId="255"/>
            <ac:spMkLst>
              <pc:docMk/>
              <pc:sldMasterMk cId="2420495873" sldId="2147483671"/>
              <pc:sldLayoutMk cId="140348055" sldId="2147483672"/>
              <ac:spMk id="31" creationId="{00B4B025-CA44-4321-BA02-447D872E60CF}"/>
            </ac:spMkLst>
          </pc:spChg>
          <pc:spChg chg="add mod">
            <ac:chgData name="Römer, Vanita" userId="685aeff7-71ac-4130-8562-94061368981b" providerId="ADAL" clId="{E944958D-D605-4B8C-9660-2DC9DCDA2D2F}" dt="2022-02-02T10:50:45.551" v="76" actId="255"/>
            <ac:spMkLst>
              <pc:docMk/>
              <pc:sldMasterMk cId="2420495873" sldId="2147483671"/>
              <pc:sldLayoutMk cId="140348055" sldId="2147483672"/>
              <ac:spMk id="32" creationId="{BDEAC540-C5F4-446E-B36A-C824F6BE86D5}"/>
            </ac:spMkLst>
          </pc:spChg>
          <pc:picChg chg="add">
            <ac:chgData name="Römer, Vanita" userId="685aeff7-71ac-4130-8562-94061368981b" providerId="ADAL" clId="{E944958D-D605-4B8C-9660-2DC9DCDA2D2F}" dt="2022-02-02T10:23:20.904" v="8"/>
            <ac:picMkLst>
              <pc:docMk/>
              <pc:sldMasterMk cId="2420495873" sldId="2147483671"/>
              <pc:sldLayoutMk cId="140348055" sldId="2147483672"/>
              <ac:picMk id="8" creationId="{EA074F8D-DCA3-4208-B816-719DC4C57C4D}"/>
            </ac:picMkLst>
          </pc:picChg>
          <pc:picChg chg="add">
            <ac:chgData name="Römer, Vanita" userId="685aeff7-71ac-4130-8562-94061368981b" providerId="ADAL" clId="{E944958D-D605-4B8C-9660-2DC9DCDA2D2F}" dt="2022-02-02T10:23:20.904" v="8"/>
            <ac:picMkLst>
              <pc:docMk/>
              <pc:sldMasterMk cId="2420495873" sldId="2147483671"/>
              <pc:sldLayoutMk cId="140348055" sldId="2147483672"/>
              <ac:picMk id="12" creationId="{77CB4D81-A292-41B0-A096-7C4BA47C5A0E}"/>
            </ac:picMkLst>
          </pc:picChg>
          <pc:picChg chg="add">
            <ac:chgData name="Römer, Vanita" userId="685aeff7-71ac-4130-8562-94061368981b" providerId="ADAL" clId="{E944958D-D605-4B8C-9660-2DC9DCDA2D2F}" dt="2022-02-02T10:23:20.904" v="8"/>
            <ac:picMkLst>
              <pc:docMk/>
              <pc:sldMasterMk cId="2420495873" sldId="2147483671"/>
              <pc:sldLayoutMk cId="140348055" sldId="2147483672"/>
              <ac:picMk id="13" creationId="{D4EC1C97-D7E7-4616-B43A-443F480F6F20}"/>
            </ac:picMkLst>
          </pc:picChg>
          <pc:picChg chg="add">
            <ac:chgData name="Römer, Vanita" userId="685aeff7-71ac-4130-8562-94061368981b" providerId="ADAL" clId="{E944958D-D605-4B8C-9660-2DC9DCDA2D2F}" dt="2022-02-02T10:23:20.904" v="8"/>
            <ac:picMkLst>
              <pc:docMk/>
              <pc:sldMasterMk cId="2420495873" sldId="2147483671"/>
              <pc:sldLayoutMk cId="140348055" sldId="2147483672"/>
              <ac:picMk id="14" creationId="{D2CD5507-FD3E-4903-B682-988A1D771BEA}"/>
            </ac:picMkLst>
          </pc:picChg>
          <pc:picChg chg="add">
            <ac:chgData name="Römer, Vanita" userId="685aeff7-71ac-4130-8562-94061368981b" providerId="ADAL" clId="{E944958D-D605-4B8C-9660-2DC9DCDA2D2F}" dt="2022-02-02T10:23:20.904" v="8"/>
            <ac:picMkLst>
              <pc:docMk/>
              <pc:sldMasterMk cId="2420495873" sldId="2147483671"/>
              <pc:sldLayoutMk cId="140348055" sldId="2147483672"/>
              <ac:picMk id="15" creationId="{DD212F45-9064-4A37-8BF6-C18691F4C08F}"/>
            </ac:picMkLst>
          </pc:picChg>
          <pc:picChg chg="add">
            <ac:chgData name="Römer, Vanita" userId="685aeff7-71ac-4130-8562-94061368981b" providerId="ADAL" clId="{E944958D-D605-4B8C-9660-2DC9DCDA2D2F}" dt="2022-02-02T10:23:20.904" v="8"/>
            <ac:picMkLst>
              <pc:docMk/>
              <pc:sldMasterMk cId="2420495873" sldId="2147483671"/>
              <pc:sldLayoutMk cId="140348055" sldId="2147483672"/>
              <ac:picMk id="21" creationId="{F39650FC-261F-440E-98AE-03FA57E93E1C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>
            <a:extLst>
              <a:ext uri="{FF2B5EF4-FFF2-40B4-BE49-F238E27FC236}">
                <a16:creationId xmlns:a16="http://schemas.microsoft.com/office/drawing/2014/main" id="{48FCC63E-C9D2-47A0-9C9A-6E935E388361}"/>
              </a:ext>
            </a:extLst>
          </p:cNvPr>
          <p:cNvSpPr txBox="1"/>
          <p:nvPr userDrawn="1"/>
        </p:nvSpPr>
        <p:spPr>
          <a:xfrm>
            <a:off x="6411775" y="2274034"/>
            <a:ext cx="3120834" cy="689148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noAutofit/>
          </a:bodyPr>
          <a:lstStyle/>
          <a:p>
            <a:endParaRPr lang="de-DE" sz="140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EA074F8D-DCA3-4208-B816-719DC4C57C4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6301" y="157675"/>
            <a:ext cx="2040169" cy="612051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D3B58F3B-B6D1-48A8-8F29-DB82A097EC30}"/>
              </a:ext>
            </a:extLst>
          </p:cNvPr>
          <p:cNvSpPr txBox="1"/>
          <p:nvPr userDrawn="1"/>
        </p:nvSpPr>
        <p:spPr>
          <a:xfrm>
            <a:off x="140680" y="2274035"/>
            <a:ext cx="3120834" cy="689148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lang="de-DE" sz="1200">
                <a:solidFill>
                  <a:schemeClr val="bg1">
                    <a:lumMod val="75000"/>
                  </a:schemeClr>
                </a:solidFill>
              </a:rPr>
              <a:t>Ideenformat User Story: </a:t>
            </a:r>
          </a:p>
          <a:p>
            <a:r>
              <a:rPr lang="de-DE" sz="1200">
                <a:solidFill>
                  <a:schemeClr val="bg1">
                    <a:lumMod val="75000"/>
                  </a:schemeClr>
                </a:solidFill>
              </a:rPr>
              <a:t>[Rolle] möchte [Wunsch], um [Zweck].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1E0AAEB7-8AB2-4F21-AF9C-DF636624FCCD}"/>
              </a:ext>
            </a:extLst>
          </p:cNvPr>
          <p:cNvSpPr txBox="1"/>
          <p:nvPr userDrawn="1"/>
        </p:nvSpPr>
        <p:spPr>
          <a:xfrm>
            <a:off x="3276228" y="2274034"/>
            <a:ext cx="3120834" cy="689148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noAutofit/>
          </a:bodyPr>
          <a:lstStyle/>
          <a:p>
            <a:endParaRPr lang="de-DE" sz="140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F58EBB0B-6CD2-4BFA-B61A-2FBCB6263B31}"/>
              </a:ext>
            </a:extLst>
          </p:cNvPr>
          <p:cNvSpPr txBox="1"/>
          <p:nvPr userDrawn="1"/>
        </p:nvSpPr>
        <p:spPr>
          <a:xfrm>
            <a:off x="9547322" y="2274035"/>
            <a:ext cx="3120834" cy="689148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noAutofit/>
          </a:bodyPr>
          <a:lstStyle/>
          <a:p>
            <a:endParaRPr lang="de-DE" sz="1400"/>
          </a:p>
        </p:txBody>
      </p:sp>
      <p:pic>
        <p:nvPicPr>
          <p:cNvPr id="12" name="Grafik 11" descr="Person mit Idee">
            <a:extLst>
              <a:ext uri="{FF2B5EF4-FFF2-40B4-BE49-F238E27FC236}">
                <a16:creationId xmlns:a16="http://schemas.microsoft.com/office/drawing/2014/main" id="{77CB4D81-A292-41B0-A096-7C4BA47C5A0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363745" y="920015"/>
            <a:ext cx="914400" cy="914400"/>
          </a:xfrm>
          <a:prstGeom prst="rect">
            <a:avLst/>
          </a:prstGeom>
        </p:spPr>
      </p:pic>
      <p:pic>
        <p:nvPicPr>
          <p:cNvPr id="13" name="Grafik 12" descr="Liste">
            <a:extLst>
              <a:ext uri="{FF2B5EF4-FFF2-40B4-BE49-F238E27FC236}">
                <a16:creationId xmlns:a16="http://schemas.microsoft.com/office/drawing/2014/main" id="{D4EC1C97-D7E7-4616-B43A-443F480F6F20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424456" y="884872"/>
            <a:ext cx="914400" cy="914400"/>
          </a:xfrm>
          <a:prstGeom prst="rect">
            <a:avLst/>
          </a:prstGeom>
        </p:spPr>
      </p:pic>
      <p:pic>
        <p:nvPicPr>
          <p:cNvPr id="14" name="Grafik 13" descr="Verkehrsleitkegel">
            <a:extLst>
              <a:ext uri="{FF2B5EF4-FFF2-40B4-BE49-F238E27FC236}">
                <a16:creationId xmlns:a16="http://schemas.microsoft.com/office/drawing/2014/main" id="{D2CD5507-FD3E-4903-B682-988A1D771BEA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531079" y="920015"/>
            <a:ext cx="914400" cy="914400"/>
          </a:xfrm>
          <a:prstGeom prst="rect">
            <a:avLst/>
          </a:prstGeom>
        </p:spPr>
      </p:pic>
      <p:pic>
        <p:nvPicPr>
          <p:cNvPr id="15" name="Grafik 14" descr="Checkliste RNL">
            <a:extLst>
              <a:ext uri="{FF2B5EF4-FFF2-40B4-BE49-F238E27FC236}">
                <a16:creationId xmlns:a16="http://schemas.microsoft.com/office/drawing/2014/main" id="{DD212F45-9064-4A37-8BF6-C18691F4C08F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0650539" y="920015"/>
            <a:ext cx="914400" cy="914400"/>
          </a:xfrm>
          <a:prstGeom prst="rect">
            <a:avLst/>
          </a:prstGeom>
        </p:spPr>
      </p:pic>
      <p:sp>
        <p:nvSpPr>
          <p:cNvPr id="16" name="Textfeld 15">
            <a:extLst>
              <a:ext uri="{FF2B5EF4-FFF2-40B4-BE49-F238E27FC236}">
                <a16:creationId xmlns:a16="http://schemas.microsoft.com/office/drawing/2014/main" id="{AAEE42FA-214F-496A-A2CB-B6E41765EC60}"/>
              </a:ext>
            </a:extLst>
          </p:cNvPr>
          <p:cNvSpPr txBox="1"/>
          <p:nvPr userDrawn="1"/>
        </p:nvSpPr>
        <p:spPr>
          <a:xfrm>
            <a:off x="140680" y="1834415"/>
            <a:ext cx="31355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/>
              <a:t>Ideen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9496A207-44BB-4F87-B155-EBDCAE60B91B}"/>
              </a:ext>
            </a:extLst>
          </p:cNvPr>
          <p:cNvSpPr txBox="1"/>
          <p:nvPr userDrawn="1"/>
        </p:nvSpPr>
        <p:spPr>
          <a:xfrm>
            <a:off x="3276228" y="1834415"/>
            <a:ext cx="31355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/>
              <a:t>in Planung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3CE3E0DC-F265-4048-A3CD-B10CA6E220FE}"/>
              </a:ext>
            </a:extLst>
          </p:cNvPr>
          <p:cNvSpPr txBox="1"/>
          <p:nvPr userDrawn="1"/>
        </p:nvSpPr>
        <p:spPr>
          <a:xfrm>
            <a:off x="6397062" y="1832645"/>
            <a:ext cx="31502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/>
              <a:t>in Bearbeitung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BA562A72-E54E-4336-AA3C-D6DF610DF72F}"/>
              </a:ext>
            </a:extLst>
          </p:cNvPr>
          <p:cNvSpPr txBox="1"/>
          <p:nvPr userDrawn="1"/>
        </p:nvSpPr>
        <p:spPr>
          <a:xfrm>
            <a:off x="9547322" y="1832645"/>
            <a:ext cx="3120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/>
              <a:t>erledigt</a:t>
            </a:r>
          </a:p>
        </p:txBody>
      </p:sp>
      <p:pic>
        <p:nvPicPr>
          <p:cNvPr id="21" name="Grafik 20">
            <a:extLst>
              <a:ext uri="{FF2B5EF4-FFF2-40B4-BE49-F238E27FC236}">
                <a16:creationId xmlns:a16="http://schemas.microsoft.com/office/drawing/2014/main" id="{F39650FC-261F-440E-98AE-03FA57E93E1C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55177" y="9263501"/>
            <a:ext cx="918568" cy="282016"/>
          </a:xfrm>
          <a:prstGeom prst="rect">
            <a:avLst/>
          </a:prstGeom>
        </p:spPr>
      </p:pic>
      <p:sp>
        <p:nvSpPr>
          <p:cNvPr id="22" name="Textfeld 21">
            <a:extLst>
              <a:ext uri="{FF2B5EF4-FFF2-40B4-BE49-F238E27FC236}">
                <a16:creationId xmlns:a16="http://schemas.microsoft.com/office/drawing/2014/main" id="{96DE863E-D18D-429F-A9B3-F2687A80AC83}"/>
              </a:ext>
            </a:extLst>
          </p:cNvPr>
          <p:cNvSpPr txBox="1"/>
          <p:nvPr userDrawn="1"/>
        </p:nvSpPr>
        <p:spPr>
          <a:xfrm>
            <a:off x="1003496" y="9224370"/>
            <a:ext cx="6874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dirty="0"/>
              <a:t>Diese Vorlage von Julia Friedrich, Kristin Gilbert, Ulrike Pietrzyk, Vanita Römer, Anne </a:t>
            </a:r>
            <a:r>
              <a:rPr lang="de-DE" sz="900" dirty="0" err="1"/>
              <a:t>Steputat-Rätze</a:t>
            </a:r>
            <a:r>
              <a:rPr lang="de-DE" sz="900" dirty="0"/>
              <a:t>, Christian Zinke-Wehlmann ist lizenziert unter einer Creative Commons Namensnennung - Nicht-kommerziell - Weitergabe unter gleichen Bedingungen 4.0 International Lizenz.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A3F8DB4A-DC18-4766-A9B2-290DA7D5C77E}"/>
              </a:ext>
            </a:extLst>
          </p:cNvPr>
          <p:cNvSpPr txBox="1"/>
          <p:nvPr userDrawn="1"/>
        </p:nvSpPr>
        <p:spPr>
          <a:xfrm>
            <a:off x="0" y="184951"/>
            <a:ext cx="72026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dirty="0"/>
              <a:t>KANBAN-Board Ideenmanagement</a:t>
            </a:r>
          </a:p>
        </p:txBody>
      </p:sp>
      <p:sp>
        <p:nvSpPr>
          <p:cNvPr id="29" name="Textplatzhalter 28">
            <a:extLst>
              <a:ext uri="{FF2B5EF4-FFF2-40B4-BE49-F238E27FC236}">
                <a16:creationId xmlns:a16="http://schemas.microsoft.com/office/drawing/2014/main" id="{33F672A0-AF0E-4AD6-8227-E95D6B2B581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76225" y="2786063"/>
            <a:ext cx="2873375" cy="6270625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pPr lvl="0"/>
            <a:endParaRPr lang="de-DE" dirty="0"/>
          </a:p>
        </p:txBody>
      </p:sp>
      <p:sp>
        <p:nvSpPr>
          <p:cNvPr id="30" name="Textplatzhalter 28">
            <a:extLst>
              <a:ext uri="{FF2B5EF4-FFF2-40B4-BE49-F238E27FC236}">
                <a16:creationId xmlns:a16="http://schemas.microsoft.com/office/drawing/2014/main" id="{35995C6F-DCAC-4F80-B441-B356284A2DE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07313" y="2786062"/>
            <a:ext cx="2873375" cy="6270625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pPr lvl="0"/>
            <a:endParaRPr lang="de-DE" dirty="0"/>
          </a:p>
        </p:txBody>
      </p:sp>
      <p:sp>
        <p:nvSpPr>
          <p:cNvPr id="31" name="Textplatzhalter 28">
            <a:extLst>
              <a:ext uri="{FF2B5EF4-FFF2-40B4-BE49-F238E27FC236}">
                <a16:creationId xmlns:a16="http://schemas.microsoft.com/office/drawing/2014/main" id="{00B4B025-CA44-4321-BA02-447D872E60C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535505" y="2786062"/>
            <a:ext cx="2873375" cy="6270625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pPr lvl="0"/>
            <a:endParaRPr lang="de-DE" dirty="0"/>
          </a:p>
        </p:txBody>
      </p:sp>
      <p:sp>
        <p:nvSpPr>
          <p:cNvPr id="32" name="Textplatzhalter 28">
            <a:extLst>
              <a:ext uri="{FF2B5EF4-FFF2-40B4-BE49-F238E27FC236}">
                <a16:creationId xmlns:a16="http://schemas.microsoft.com/office/drawing/2014/main" id="{BDEAC540-C5F4-446E-B36A-C824F6BE86D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685765" y="2786062"/>
            <a:ext cx="2873375" cy="6270625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0348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5705F-8525-4C14-AB49-6E159B39B811}" type="datetimeFigureOut">
              <a:rPr lang="de-DE" smtClean="0"/>
              <a:t>09.02.2022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BE99-92CE-470D-B8FD-6B08275F35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3739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5705F-8525-4C14-AB49-6E159B39B811}" type="datetimeFigureOut">
              <a:rPr lang="de-DE" smtClean="0"/>
              <a:t>09.02.2022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BE99-92CE-470D-B8FD-6B08275F35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2617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5705F-8525-4C14-AB49-6E159B39B811}" type="datetimeFigureOut">
              <a:rPr lang="de-DE" smtClean="0"/>
              <a:t>09.02.2022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BE99-92CE-470D-B8FD-6B08275F35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2817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5705F-8525-4C14-AB49-6E159B39B811}" type="datetimeFigureOut">
              <a:rPr lang="de-DE" smtClean="0"/>
              <a:t>09.02.2022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BE99-92CE-470D-B8FD-6B08275F35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9932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5705F-8525-4C14-AB49-6E159B39B811}" type="datetimeFigureOut">
              <a:rPr lang="de-DE" smtClean="0"/>
              <a:t>09.02.2022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BE99-92CE-470D-B8FD-6B08275F35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7636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5705F-8525-4C14-AB49-6E159B39B811}" type="datetimeFigureOut">
              <a:rPr lang="de-DE" smtClean="0"/>
              <a:t>09.02.2022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BE99-92CE-470D-B8FD-6B08275F35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668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5705F-8525-4C14-AB49-6E159B39B811}" type="datetimeFigureOut">
              <a:rPr lang="de-DE" smtClean="0"/>
              <a:t>09.02.2022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BE99-92CE-470D-B8FD-6B08275F35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1986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5705F-8525-4C14-AB49-6E159B39B811}" type="datetimeFigureOut">
              <a:rPr lang="de-DE" smtClean="0"/>
              <a:t>09.02.2022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BE99-92CE-470D-B8FD-6B08275F35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4911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5705F-8525-4C14-AB49-6E159B39B811}" type="datetimeFigureOut">
              <a:rPr lang="de-DE" smtClean="0"/>
              <a:t>09.02.2022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BE99-92CE-470D-B8FD-6B08275F35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8013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5705F-8525-4C14-AB49-6E159B39B811}" type="datetimeFigureOut">
              <a:rPr lang="de-DE" smtClean="0"/>
              <a:t>09.02.2022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BE99-92CE-470D-B8FD-6B08275F35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348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15705F-8525-4C14-AB49-6E159B39B811}" type="datetimeFigureOut">
              <a:rPr lang="de-DE" smtClean="0"/>
              <a:t>09.02.2022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DBE99-92CE-470D-B8FD-6B08275F35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20495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4FDFDDE-5C9B-4E64-9FCA-8E6697F0A79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B91FE1E-269A-47B0-BE96-0035C1FB738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6A77DF4-68E0-41F4-8FD4-1D18C7CB53E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7A2654AF-C16A-499E-8897-321A927C23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42465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A87169F63480E47A4A366D077F66264" ma:contentTypeVersion="11" ma:contentTypeDescription="Create a new document." ma:contentTypeScope="" ma:versionID="70d6e1c251378354bec8ab27d9484047">
  <xsd:schema xmlns:xsd="http://www.w3.org/2001/XMLSchema" xmlns:xs="http://www.w3.org/2001/XMLSchema" xmlns:p="http://schemas.microsoft.com/office/2006/metadata/properties" xmlns:ns2="3c7add95-134f-4dd7-9f44-eb89225371ce" xmlns:ns3="3ac9bf3f-0aca-4e8f-9d86-c2b9b3b8aef2" targetNamespace="http://schemas.microsoft.com/office/2006/metadata/properties" ma:root="true" ma:fieldsID="e5874fb031f27b42c0d32b3b80983b65" ns2:_="" ns3:_="">
    <xsd:import namespace="3c7add95-134f-4dd7-9f44-eb89225371ce"/>
    <xsd:import namespace="3ac9bf3f-0aca-4e8f-9d86-c2b9b3b8ae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7add95-134f-4dd7-9f44-eb89225371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c9bf3f-0aca-4e8f-9d86-c2b9b3b8aef2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23DACD6-28A1-4FC5-A2E1-47BCD6C5F8E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7add95-134f-4dd7-9f44-eb89225371ce"/>
    <ds:schemaRef ds:uri="3ac9bf3f-0aca-4e8f-9d86-c2b9b3b8ae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E4C6042-037C-4784-A83B-343C0366C37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5DE3332-7EA6-477E-A797-18A5B772D6A3}">
  <ds:schemaRefs>
    <ds:schemaRef ds:uri="http://purl.org/dc/terms/"/>
    <ds:schemaRef ds:uri="http://schemas.openxmlformats.org/package/2006/metadata/core-properties"/>
    <ds:schemaRef ds:uri="3c7add95-134f-4dd7-9f44-eb89225371ce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dcmitype/"/>
    <ds:schemaRef ds:uri="http://purl.org/dc/elements/1.1/"/>
    <ds:schemaRef ds:uri="3ac9bf3f-0aca-4e8f-9d86-c2b9b3b8aef2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A3-Papier (297 x 420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Friedrich, Julia</dc:creator>
  <cp:lastModifiedBy>Römer, Vanita</cp:lastModifiedBy>
  <cp:revision>1</cp:revision>
  <dcterms:created xsi:type="dcterms:W3CDTF">2021-09-20T09:19:24Z</dcterms:created>
  <dcterms:modified xsi:type="dcterms:W3CDTF">2022-02-09T09:42:33Z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0x010100FA87169F63480E47A4A366D077F66264</vt:lpwstr>
  </property>
</Properties>
</file>