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61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9090"/>
    <a:srgbClr val="38AACF"/>
    <a:srgbClr val="97D1E2"/>
    <a:srgbClr val="44546A"/>
    <a:srgbClr val="84C8DC"/>
    <a:srgbClr val="29578F"/>
    <a:srgbClr val="89B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72A7DBA6-9CA1-437B-913D-41DEC9DD68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5019" y="99345"/>
            <a:ext cx="1726883" cy="518065"/>
          </a:xfrm>
          <a:prstGeom prst="rect">
            <a:avLst/>
          </a:prstGeom>
        </p:spPr>
      </p:pic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C40C6CF2-700A-4150-9B2D-2C4F43056266}"/>
              </a:ext>
            </a:extLst>
          </p:cNvPr>
          <p:cNvCxnSpPr>
            <a:cxnSpLocks/>
          </p:cNvCxnSpPr>
          <p:nvPr userDrawn="1"/>
        </p:nvCxnSpPr>
        <p:spPr>
          <a:xfrm flipV="1">
            <a:off x="944751" y="3349783"/>
            <a:ext cx="9227141" cy="7059"/>
          </a:xfrm>
          <a:prstGeom prst="line">
            <a:avLst/>
          </a:prstGeom>
          <a:ln w="28575">
            <a:solidFill>
              <a:schemeClr val="tx2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8671FD0C-EAE5-4751-9B92-DD063E4FB5C2}"/>
              </a:ext>
            </a:extLst>
          </p:cNvPr>
          <p:cNvCxnSpPr>
            <a:cxnSpLocks/>
          </p:cNvCxnSpPr>
          <p:nvPr userDrawn="1"/>
        </p:nvCxnSpPr>
        <p:spPr>
          <a:xfrm>
            <a:off x="4106151" y="786817"/>
            <a:ext cx="1818000" cy="256680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ussdiagramm: Manuelle Verarbeitung 20">
            <a:extLst>
              <a:ext uri="{FF2B5EF4-FFF2-40B4-BE49-F238E27FC236}">
                <a16:creationId xmlns:a16="http://schemas.microsoft.com/office/drawing/2014/main" id="{B24FBFDD-7F5F-49D2-862F-3D1B7ADFA59C}"/>
              </a:ext>
            </a:extLst>
          </p:cNvPr>
          <p:cNvSpPr/>
          <p:nvPr userDrawn="1"/>
        </p:nvSpPr>
        <p:spPr>
          <a:xfrm rot="16200000">
            <a:off x="-390455" y="3020028"/>
            <a:ext cx="2015413" cy="672257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176 h 10176"/>
              <a:gd name="connsiteX1" fmla="*/ 4908 w 10000"/>
              <a:gd name="connsiteY1" fmla="*/ 0 h 10176"/>
              <a:gd name="connsiteX2" fmla="*/ 10000 w 10000"/>
              <a:gd name="connsiteY2" fmla="*/ 176 h 10176"/>
              <a:gd name="connsiteX3" fmla="*/ 8000 w 10000"/>
              <a:gd name="connsiteY3" fmla="*/ 10176 h 10176"/>
              <a:gd name="connsiteX4" fmla="*/ 2000 w 10000"/>
              <a:gd name="connsiteY4" fmla="*/ 10176 h 10176"/>
              <a:gd name="connsiteX5" fmla="*/ 0 w 10000"/>
              <a:gd name="connsiteY5" fmla="*/ 176 h 10176"/>
              <a:gd name="connsiteX0" fmla="*/ 0 w 10000"/>
              <a:gd name="connsiteY0" fmla="*/ 0 h 10000"/>
              <a:gd name="connsiteX1" fmla="*/ 4862 w 10000"/>
              <a:gd name="connsiteY1" fmla="*/ 3016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200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4908 w 10000"/>
              <a:gd name="connsiteY1" fmla="*/ 4126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2000 w 10000"/>
              <a:gd name="connsiteY4" fmla="*/ 10000 h 10000"/>
              <a:gd name="connsiteX5" fmla="*/ 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4908" y="4126"/>
                </a:lnTo>
                <a:lnTo>
                  <a:pt x="10000" y="0"/>
                </a:lnTo>
                <a:lnTo>
                  <a:pt x="8000" y="10000"/>
                </a:lnTo>
                <a:lnTo>
                  <a:pt x="2000" y="10000"/>
                </a:lnTo>
                <a:lnTo>
                  <a:pt x="0" y="0"/>
                </a:lnTo>
                <a:close/>
              </a:path>
            </a:pathLst>
          </a:custGeom>
          <a:noFill/>
          <a:ln w="2540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6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67A6EAB9-BC67-4009-A527-61490BE7FED5}"/>
              </a:ext>
            </a:extLst>
          </p:cNvPr>
          <p:cNvCxnSpPr>
            <a:cxnSpLocks/>
          </p:cNvCxnSpPr>
          <p:nvPr userDrawn="1"/>
        </p:nvCxnSpPr>
        <p:spPr>
          <a:xfrm flipV="1">
            <a:off x="4803592" y="3368108"/>
            <a:ext cx="1816160" cy="2568154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2CE14BE7-781F-4D97-9658-6297FB546BDC}"/>
              </a:ext>
            </a:extLst>
          </p:cNvPr>
          <p:cNvCxnSpPr>
            <a:cxnSpLocks/>
          </p:cNvCxnSpPr>
          <p:nvPr userDrawn="1"/>
        </p:nvCxnSpPr>
        <p:spPr>
          <a:xfrm flipV="1">
            <a:off x="2102013" y="3368108"/>
            <a:ext cx="1816160" cy="2568154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253AC9D2-384D-44B1-96F2-D1C493220EE2}"/>
              </a:ext>
            </a:extLst>
          </p:cNvPr>
          <p:cNvCxnSpPr>
            <a:cxnSpLocks/>
          </p:cNvCxnSpPr>
          <p:nvPr userDrawn="1"/>
        </p:nvCxnSpPr>
        <p:spPr>
          <a:xfrm flipV="1">
            <a:off x="7529835" y="3344826"/>
            <a:ext cx="1849196" cy="2596556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A75CD66-5474-4EC8-942E-F89B27CB3AEF}"/>
              </a:ext>
            </a:extLst>
          </p:cNvPr>
          <p:cNvCxnSpPr>
            <a:cxnSpLocks/>
          </p:cNvCxnSpPr>
          <p:nvPr userDrawn="1"/>
        </p:nvCxnSpPr>
        <p:spPr>
          <a:xfrm>
            <a:off x="6958192" y="790191"/>
            <a:ext cx="1818000" cy="256680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99543E2B-9A2A-4F24-A4CE-500C72F9973C}"/>
              </a:ext>
            </a:extLst>
          </p:cNvPr>
          <p:cNvCxnSpPr>
            <a:cxnSpLocks/>
          </p:cNvCxnSpPr>
          <p:nvPr userDrawn="1"/>
        </p:nvCxnSpPr>
        <p:spPr>
          <a:xfrm>
            <a:off x="1391227" y="811729"/>
            <a:ext cx="1830934" cy="2544429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98B76A6F-1E7D-42BC-A618-3BC7892952EF}"/>
              </a:ext>
            </a:extLst>
          </p:cNvPr>
          <p:cNvSpPr/>
          <p:nvPr userDrawn="1"/>
        </p:nvSpPr>
        <p:spPr>
          <a:xfrm>
            <a:off x="411512" y="257410"/>
            <a:ext cx="1959429" cy="720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Soziale Aspekte</a:t>
            </a:r>
          </a:p>
        </p:txBody>
      </p:sp>
      <p:sp>
        <p:nvSpPr>
          <p:cNvPr id="17" name="Flussdiagramm: Verzögerung 16">
            <a:extLst>
              <a:ext uri="{FF2B5EF4-FFF2-40B4-BE49-F238E27FC236}">
                <a16:creationId xmlns:a16="http://schemas.microsoft.com/office/drawing/2014/main" id="{78F21FBC-C2DA-46BA-B800-A7C213DF00FA}"/>
              </a:ext>
            </a:extLst>
          </p:cNvPr>
          <p:cNvSpPr/>
          <p:nvPr userDrawn="1"/>
        </p:nvSpPr>
        <p:spPr>
          <a:xfrm>
            <a:off x="10182670" y="2497823"/>
            <a:ext cx="1816160" cy="1746235"/>
          </a:xfrm>
          <a:prstGeom prst="flowChartDelay">
            <a:avLst/>
          </a:prstGeom>
          <a:noFill/>
          <a:ln w="2540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97917D58-BC6D-4096-8891-7AE1B9468484}"/>
              </a:ext>
            </a:extLst>
          </p:cNvPr>
          <p:cNvSpPr/>
          <p:nvPr userDrawn="1"/>
        </p:nvSpPr>
        <p:spPr>
          <a:xfrm>
            <a:off x="3096752" y="268718"/>
            <a:ext cx="1959429" cy="720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Organisationale Aspekte</a:t>
            </a: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C57FAA6A-2DF2-4626-A127-42988158556A}"/>
              </a:ext>
            </a:extLst>
          </p:cNvPr>
          <p:cNvSpPr/>
          <p:nvPr userDrawn="1"/>
        </p:nvSpPr>
        <p:spPr>
          <a:xfrm>
            <a:off x="5998213" y="268718"/>
            <a:ext cx="1959429" cy="720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Unternehmens-kultur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105F485B-A618-43C4-8275-34F8B033C6FF}"/>
              </a:ext>
            </a:extLst>
          </p:cNvPr>
          <p:cNvSpPr/>
          <p:nvPr userDrawn="1"/>
        </p:nvSpPr>
        <p:spPr>
          <a:xfrm>
            <a:off x="843274" y="5629825"/>
            <a:ext cx="1959429" cy="720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Dienstleistungs-umgebung</a:t>
            </a: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8FCA12C5-36DC-4A89-ACD3-87E6896FB5FB}"/>
              </a:ext>
            </a:extLst>
          </p:cNvPr>
          <p:cNvSpPr/>
          <p:nvPr userDrawn="1"/>
        </p:nvSpPr>
        <p:spPr>
          <a:xfrm>
            <a:off x="3816809" y="5629825"/>
            <a:ext cx="1959429" cy="720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Dienstleistungs-produkt</a:t>
            </a: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895FF4AC-B65F-48BE-8903-FB6BB41D4048}"/>
              </a:ext>
            </a:extLst>
          </p:cNvPr>
          <p:cNvSpPr/>
          <p:nvPr userDrawn="1"/>
        </p:nvSpPr>
        <p:spPr>
          <a:xfrm>
            <a:off x="6619752" y="5621200"/>
            <a:ext cx="1959429" cy="720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Dienstleistungs-arbeit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A29F4DA0-C8B4-4D6D-ABA3-144543C166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061" y="6491311"/>
            <a:ext cx="918568" cy="282016"/>
          </a:xfrm>
          <a:prstGeom prst="rect">
            <a:avLst/>
          </a:prstGeom>
        </p:spPr>
      </p:pic>
      <p:sp>
        <p:nvSpPr>
          <p:cNvPr id="24" name="Textfeld 23">
            <a:extLst>
              <a:ext uri="{FF2B5EF4-FFF2-40B4-BE49-F238E27FC236}">
                <a16:creationId xmlns:a16="http://schemas.microsoft.com/office/drawing/2014/main" id="{7417C2E0-2462-425A-BEE7-8C79EB4C9DE6}"/>
              </a:ext>
            </a:extLst>
          </p:cNvPr>
          <p:cNvSpPr txBox="1"/>
          <p:nvPr userDrawn="1"/>
        </p:nvSpPr>
        <p:spPr>
          <a:xfrm>
            <a:off x="953380" y="6452180"/>
            <a:ext cx="10183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Diese Vorlage von Julia Friedrich, Kristin Gilbert, Ulrike Pietrzyk, Vanita Römer, Anne </a:t>
            </a:r>
            <a:r>
              <a:rPr lang="de-DE" sz="900" dirty="0" err="1"/>
              <a:t>Steputat-Rätze</a:t>
            </a:r>
            <a:r>
              <a:rPr lang="de-DE" sz="900" dirty="0"/>
              <a:t>, Christian Zinke-Wehlmann ist lizenziert unter einer Creative Commons Namensnennung - Nicht-kommerziell - Weitergabe unter gleichen Bedingungen 4.0 International Lizenz.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47E0E3F-ABBF-4C0D-BC1B-BB579373E8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1414" y="3041391"/>
            <a:ext cx="1614746" cy="9144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effectLst>
                  <a:outerShdw blurRad="38100" dist="38100" dir="2700000" algn="tl">
                    <a:schemeClr val="bg1">
                      <a:lumMod val="50000"/>
                      <a:alpha val="43000"/>
                    </a:schemeClr>
                  </a:outerShdw>
                </a:effectLst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Problem-beschreibung</a:t>
            </a:r>
          </a:p>
        </p:txBody>
      </p:sp>
    </p:spTree>
    <p:extLst>
      <p:ext uri="{BB962C8B-B14F-4D97-AF65-F5344CB8AC3E}">
        <p14:creationId xmlns:p14="http://schemas.microsoft.com/office/powerpoint/2010/main" val="270300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F24843-3410-46CD-BCD0-03DB12759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7C216A5-5A48-4492-A2CB-B9991F59E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E78E72-FF18-47F0-87B6-91F7014D8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5BBD-DD12-4267-8428-9E700E3EAC32}" type="datetimeFigureOut">
              <a:rPr lang="de-DE" smtClean="0"/>
              <a:t>22.05.2026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95390F-53B9-4EFD-9900-0370768BD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2FA3D9-027C-41AF-BE48-5722623D5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B04-5CA3-4854-A9A4-0E6B31A591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938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1491BF7-1024-4F38-9D62-0B32597902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055F7EC-C876-444F-8C55-2A1E40E76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3704F1-DF36-4A5C-83FA-7E6F8B486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5BBD-DD12-4267-8428-9E700E3EAC32}" type="datetimeFigureOut">
              <a:rPr lang="de-DE" smtClean="0"/>
              <a:t>22.05.2026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ACFA26-6971-4372-ACC2-29AEF0CDC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9DC5F6-AD56-4AB1-9680-9AD6407D3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B04-5CA3-4854-A9A4-0E6B31A591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3052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72A7DBA6-9CA1-437B-913D-41DEC9DD68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5019" y="99345"/>
            <a:ext cx="1726883" cy="518065"/>
          </a:xfrm>
          <a:prstGeom prst="rect">
            <a:avLst/>
          </a:prstGeom>
        </p:spPr>
      </p:pic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C40C6CF2-700A-4150-9B2D-2C4F43056266}"/>
              </a:ext>
            </a:extLst>
          </p:cNvPr>
          <p:cNvCxnSpPr>
            <a:cxnSpLocks/>
          </p:cNvCxnSpPr>
          <p:nvPr userDrawn="1"/>
        </p:nvCxnSpPr>
        <p:spPr>
          <a:xfrm flipV="1">
            <a:off x="944751" y="3349783"/>
            <a:ext cx="9227141" cy="7059"/>
          </a:xfrm>
          <a:prstGeom prst="line">
            <a:avLst/>
          </a:prstGeom>
          <a:ln w="28575">
            <a:solidFill>
              <a:schemeClr val="tx2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8671FD0C-EAE5-4751-9B92-DD063E4FB5C2}"/>
              </a:ext>
            </a:extLst>
          </p:cNvPr>
          <p:cNvCxnSpPr>
            <a:cxnSpLocks/>
          </p:cNvCxnSpPr>
          <p:nvPr userDrawn="1"/>
        </p:nvCxnSpPr>
        <p:spPr>
          <a:xfrm>
            <a:off x="4106151" y="786817"/>
            <a:ext cx="1818000" cy="256680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ussdiagramm: Manuelle Verarbeitung 20">
            <a:extLst>
              <a:ext uri="{FF2B5EF4-FFF2-40B4-BE49-F238E27FC236}">
                <a16:creationId xmlns:a16="http://schemas.microsoft.com/office/drawing/2014/main" id="{B24FBFDD-7F5F-49D2-862F-3D1B7ADFA59C}"/>
              </a:ext>
            </a:extLst>
          </p:cNvPr>
          <p:cNvSpPr/>
          <p:nvPr userDrawn="1"/>
        </p:nvSpPr>
        <p:spPr>
          <a:xfrm rot="16200000">
            <a:off x="-390455" y="3020028"/>
            <a:ext cx="2015413" cy="672257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176 h 10176"/>
              <a:gd name="connsiteX1" fmla="*/ 4908 w 10000"/>
              <a:gd name="connsiteY1" fmla="*/ 0 h 10176"/>
              <a:gd name="connsiteX2" fmla="*/ 10000 w 10000"/>
              <a:gd name="connsiteY2" fmla="*/ 176 h 10176"/>
              <a:gd name="connsiteX3" fmla="*/ 8000 w 10000"/>
              <a:gd name="connsiteY3" fmla="*/ 10176 h 10176"/>
              <a:gd name="connsiteX4" fmla="*/ 2000 w 10000"/>
              <a:gd name="connsiteY4" fmla="*/ 10176 h 10176"/>
              <a:gd name="connsiteX5" fmla="*/ 0 w 10000"/>
              <a:gd name="connsiteY5" fmla="*/ 176 h 10176"/>
              <a:gd name="connsiteX0" fmla="*/ 0 w 10000"/>
              <a:gd name="connsiteY0" fmla="*/ 0 h 10000"/>
              <a:gd name="connsiteX1" fmla="*/ 4862 w 10000"/>
              <a:gd name="connsiteY1" fmla="*/ 3016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2000 w 10000"/>
              <a:gd name="connsiteY4" fmla="*/ 10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4908 w 10000"/>
              <a:gd name="connsiteY1" fmla="*/ 4126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2000 w 10000"/>
              <a:gd name="connsiteY4" fmla="*/ 10000 h 10000"/>
              <a:gd name="connsiteX5" fmla="*/ 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4908" y="4126"/>
                </a:lnTo>
                <a:lnTo>
                  <a:pt x="10000" y="0"/>
                </a:lnTo>
                <a:lnTo>
                  <a:pt x="8000" y="10000"/>
                </a:lnTo>
                <a:lnTo>
                  <a:pt x="2000" y="10000"/>
                </a:lnTo>
                <a:lnTo>
                  <a:pt x="0" y="0"/>
                </a:lnTo>
                <a:close/>
              </a:path>
            </a:pathLst>
          </a:custGeom>
          <a:noFill/>
          <a:ln w="2540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6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67A6EAB9-BC67-4009-A527-61490BE7FED5}"/>
              </a:ext>
            </a:extLst>
          </p:cNvPr>
          <p:cNvCxnSpPr>
            <a:cxnSpLocks/>
          </p:cNvCxnSpPr>
          <p:nvPr userDrawn="1"/>
        </p:nvCxnSpPr>
        <p:spPr>
          <a:xfrm flipV="1">
            <a:off x="4803592" y="3368108"/>
            <a:ext cx="1816160" cy="2568154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2CE14BE7-781F-4D97-9658-6297FB546BDC}"/>
              </a:ext>
            </a:extLst>
          </p:cNvPr>
          <p:cNvCxnSpPr>
            <a:cxnSpLocks/>
          </p:cNvCxnSpPr>
          <p:nvPr userDrawn="1"/>
        </p:nvCxnSpPr>
        <p:spPr>
          <a:xfrm flipV="1">
            <a:off x="2102013" y="3368108"/>
            <a:ext cx="1816160" cy="2568154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253AC9D2-384D-44B1-96F2-D1C493220EE2}"/>
              </a:ext>
            </a:extLst>
          </p:cNvPr>
          <p:cNvCxnSpPr>
            <a:cxnSpLocks/>
          </p:cNvCxnSpPr>
          <p:nvPr userDrawn="1"/>
        </p:nvCxnSpPr>
        <p:spPr>
          <a:xfrm flipV="1">
            <a:off x="7529835" y="3344826"/>
            <a:ext cx="1849196" cy="2596556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A75CD66-5474-4EC8-942E-F89B27CB3AEF}"/>
              </a:ext>
            </a:extLst>
          </p:cNvPr>
          <p:cNvCxnSpPr>
            <a:cxnSpLocks/>
          </p:cNvCxnSpPr>
          <p:nvPr userDrawn="1"/>
        </p:nvCxnSpPr>
        <p:spPr>
          <a:xfrm>
            <a:off x="6958192" y="790191"/>
            <a:ext cx="1818000" cy="256680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99543E2B-9A2A-4F24-A4CE-500C72F9973C}"/>
              </a:ext>
            </a:extLst>
          </p:cNvPr>
          <p:cNvCxnSpPr>
            <a:cxnSpLocks/>
          </p:cNvCxnSpPr>
          <p:nvPr userDrawn="1"/>
        </p:nvCxnSpPr>
        <p:spPr>
          <a:xfrm>
            <a:off x="1391227" y="811729"/>
            <a:ext cx="1830934" cy="2544429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98B76A6F-1E7D-42BC-A618-3BC7892952EF}"/>
              </a:ext>
            </a:extLst>
          </p:cNvPr>
          <p:cNvSpPr/>
          <p:nvPr userDrawn="1"/>
        </p:nvSpPr>
        <p:spPr>
          <a:xfrm>
            <a:off x="419618" y="77244"/>
            <a:ext cx="1959429" cy="825024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Soziale </a:t>
            </a:r>
            <a:b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Ursachen</a:t>
            </a:r>
          </a:p>
        </p:txBody>
      </p:sp>
      <p:sp>
        <p:nvSpPr>
          <p:cNvPr id="17" name="Flussdiagramm: Verzögerung 16">
            <a:extLst>
              <a:ext uri="{FF2B5EF4-FFF2-40B4-BE49-F238E27FC236}">
                <a16:creationId xmlns:a16="http://schemas.microsoft.com/office/drawing/2014/main" id="{78F21FBC-C2DA-46BA-B800-A7C213DF00FA}"/>
              </a:ext>
            </a:extLst>
          </p:cNvPr>
          <p:cNvSpPr/>
          <p:nvPr userDrawn="1"/>
        </p:nvSpPr>
        <p:spPr>
          <a:xfrm>
            <a:off x="10182670" y="2497823"/>
            <a:ext cx="1816160" cy="1746235"/>
          </a:xfrm>
          <a:prstGeom prst="flowChartDelay">
            <a:avLst/>
          </a:prstGeom>
          <a:noFill/>
          <a:ln w="2540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2"/>
                </a:solidFill>
              </a:rPr>
              <a:t>Problem</a:t>
            </a:r>
            <a:endParaRPr lang="de-DE" dirty="0"/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97917D58-BC6D-4096-8891-7AE1B9468484}"/>
              </a:ext>
            </a:extLst>
          </p:cNvPr>
          <p:cNvSpPr/>
          <p:nvPr userDrawn="1"/>
        </p:nvSpPr>
        <p:spPr>
          <a:xfrm>
            <a:off x="3104858" y="88552"/>
            <a:ext cx="1959429" cy="825024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Organisationale Ursachen</a:t>
            </a: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C57FAA6A-2DF2-4626-A127-42988158556A}"/>
              </a:ext>
            </a:extLst>
          </p:cNvPr>
          <p:cNvSpPr/>
          <p:nvPr userDrawn="1"/>
        </p:nvSpPr>
        <p:spPr>
          <a:xfrm>
            <a:off x="6006319" y="88552"/>
            <a:ext cx="1959429" cy="825024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Unternehmens-kulturbezogene Ursachen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105F485B-A618-43C4-8275-34F8B033C6FF}"/>
              </a:ext>
            </a:extLst>
          </p:cNvPr>
          <p:cNvSpPr/>
          <p:nvPr userDrawn="1"/>
        </p:nvSpPr>
        <p:spPr>
          <a:xfrm>
            <a:off x="1007397" y="5831238"/>
            <a:ext cx="1959429" cy="825024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Umgebungs-bezogene Ursachen</a:t>
            </a: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8FCA12C5-36DC-4A89-ACD3-87E6896FB5FB}"/>
              </a:ext>
            </a:extLst>
          </p:cNvPr>
          <p:cNvSpPr/>
          <p:nvPr userDrawn="1"/>
        </p:nvSpPr>
        <p:spPr>
          <a:xfrm>
            <a:off x="3816809" y="5840014"/>
            <a:ext cx="1959429" cy="825024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Produktbezogene Ursachen</a:t>
            </a: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895FF4AC-B65F-48BE-8903-FB6BB41D4048}"/>
              </a:ext>
            </a:extLst>
          </p:cNvPr>
          <p:cNvSpPr/>
          <p:nvPr userDrawn="1"/>
        </p:nvSpPr>
        <p:spPr>
          <a:xfrm>
            <a:off x="6619752" y="5831389"/>
            <a:ext cx="1959429" cy="825024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Arbeitsbezogene Ursachen</a:t>
            </a:r>
          </a:p>
        </p:txBody>
      </p:sp>
    </p:spTree>
    <p:extLst>
      <p:ext uri="{BB962C8B-B14F-4D97-AF65-F5344CB8AC3E}">
        <p14:creationId xmlns:p14="http://schemas.microsoft.com/office/powerpoint/2010/main" val="2593398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B04302-FE0E-401A-829E-27B1C03BE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D8342F8-47C8-4559-9D1E-DA9255A7D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2F44DB-63FC-4DD3-859C-7B81413F3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5B6FAC-CFFC-4018-89F2-29271473B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1EA474-E46A-4074-9C98-EB94B1343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1162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C1C087-CA49-46CD-AA6E-9BDFAD136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469163-FD27-436D-BEC7-C235E7CA9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57A2A7-C66E-4B96-A3CC-3209EBAE9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CE5C9D-6387-4C8D-8AD9-2DA016C46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FE9820-D628-4BF9-8B85-1D51C735D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9222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33BC63-304A-45D8-A2C6-762BF37DC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167426-704E-4E17-8766-9F8DA2222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17569E-6489-4A6D-8F4F-DFFDF9C06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87072F-5CC8-4B5E-941C-5A186EC9B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ABB3D7-3547-436B-BFB8-B9E42C702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395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CDB8F3-9DCE-44B4-866A-B70C302EB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96CA18-C0E0-42E2-9C18-743AD4201B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50AC4FF-B81D-441D-A4F3-9DF916AF7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AC2CDA9-D3CE-4020-8A81-08E265039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CB5C0C-97DA-4EED-BEC5-87BBD81F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2A3B43-2486-4120-B63B-1D77EAC6C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631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9AF842-8C6D-4DF9-A5F3-D349DA7FA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B8F3B5-F05C-428F-9F9B-DEEEFD36D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CDC109-4D14-4F8B-AFD3-288F7DA861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35B93FC-AC88-4B85-8319-B72D2F491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D5AC01F-6FD8-4E93-AF63-08E44A0A9F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206CF1E-ED13-4A80-BF5E-32F77D7C3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A83FEEF-DFC4-4C5A-A930-923F9E955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4E861E1-09EB-4143-BDE7-5B5AE1369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134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4EBD62-F7EB-4065-9C3E-AC1793B98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512A5A8-FE18-488F-90EE-DDE59BF55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9FE9479-CAF3-4CDF-9BA1-1F2DEC48F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A6498F-ED28-43AC-B40F-9A1C2D2C9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40722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A5E73B0-E2C9-4DA8-931F-9A73C1A02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51B7BA2-D946-4C03-9FD2-97A202101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BEB669-F493-4250-A541-D7E7476BE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726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BEEE4-35C0-4F7F-A6BC-34288AE54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65086-B56F-405E-A559-FB78F3E19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92BA54-DAB8-425C-9065-08438B930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5BBD-DD12-4267-8428-9E700E3EAC32}" type="datetimeFigureOut">
              <a:rPr lang="de-DE" smtClean="0"/>
              <a:t>22.05.2026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8B2916-5DE0-44F8-93DB-E1A6BC7D2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D624DC-12D8-4A59-B5BF-7CE75DA2F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B04-5CA3-4854-A9A4-0E6B31A591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24213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DA5974-F952-4034-88F2-EA944D62F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77DFB2-B96F-48C7-B69E-DA76FC262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CD3AAC0-0DE1-4A33-BD21-B662D9F81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34FFB9-802F-4C7F-A03E-D73DAD7DE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6829E6F-66B9-4074-86DF-25B0F51E4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5EE706-49C5-4B06-B1DF-4940BC431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232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B349E-F628-47F4-858A-A3D92BFB0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E805177-5778-44D2-8C41-44BF5BEFA3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344AF7-8DA8-4BFC-81E5-E68786CFA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6EF42D2-7C30-4486-AA94-F061B501C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DF784E-E81F-418F-BC68-B1BFE4E4F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2FD067-7501-44A1-8B86-26A3AECBB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3397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BF6B2-207C-44CE-AAA8-0D9BF8866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7B13042-C9D1-4CC8-BCEA-1EC4482E7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8FA691-5284-4008-9270-7380F04C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616260-2542-4DEB-AAAC-FB044EC64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077480-1A8C-4B3D-B36E-941192B3E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8891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32B2C5F-1899-42AB-A4B2-B034FFB86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CFE405E-69D1-4059-8D14-AAFDCEA78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3EC954-A4A3-4D50-BBE6-CD92BAB4D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1E1608-F719-4CE4-B05C-8399B8ED2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779687-0082-4BB3-9489-194A275B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175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68529-1597-430E-8896-5F5A7371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CCC160A-4330-430C-9444-79E9379B7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C1F379-84CE-474C-80B8-599ED76E7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5BBD-DD12-4267-8428-9E700E3EAC32}" type="datetimeFigureOut">
              <a:rPr lang="de-DE" smtClean="0"/>
              <a:t>22.05.2026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94DC35-EA99-4902-A0D7-6AAC2EA3D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D11AE3-0E91-44F7-8B5C-89ED67BEE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B04-5CA3-4854-A9A4-0E6B31A591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4610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AAC2C9-0AB7-4A46-8DC7-E39779F08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697A81-8233-4026-8971-C213F8267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AC1A335-BE62-45CF-9555-70788B22B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2D6E59-C3F8-441A-BE64-F816E2CD5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5BBD-DD12-4267-8428-9E700E3EAC32}" type="datetimeFigureOut">
              <a:rPr lang="de-DE" smtClean="0"/>
              <a:t>22.05.2026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8FA36DF-E122-45B0-8636-FC6506297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4B13A6-4678-47A0-852E-72BB1AA44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B04-5CA3-4854-A9A4-0E6B31A591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554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27F814-FBA1-41EC-8C10-A712E0C0D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193779-4506-4B7E-90DD-3D322A0B7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2DF2E2D-5DC9-4B47-BED7-79CC09B1D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19253EA-B991-4D7C-BAE3-A26DAAD80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226D5D6-C883-4E86-B6AE-16DDE8CAF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C1A2FC6-7EC1-4289-AED2-AEDE61F1E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5BBD-DD12-4267-8428-9E700E3EAC32}" type="datetimeFigureOut">
              <a:rPr lang="de-DE" smtClean="0"/>
              <a:t>22.05.2026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765F03D-0114-436B-965D-A7347E82C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D40CAEF-FCD7-4F0C-A1BC-0A6A0F887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B04-5CA3-4854-A9A4-0E6B31A591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0847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52B2ED-5A0F-4C7D-BFBC-D9A9DF274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4669C54-D737-4FEC-BCF5-FD35F6CC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5BBD-DD12-4267-8428-9E700E3EAC32}" type="datetimeFigureOut">
              <a:rPr lang="de-DE" smtClean="0"/>
              <a:t>22.05.2026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B0D78B-2B18-4D18-83D5-C56CCD4B1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20E4148-A9F0-4B57-ABB4-E93CDBAD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B04-5CA3-4854-A9A4-0E6B31A591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9386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05027A4-D43A-4D70-B39D-3AC43D34A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5BBD-DD12-4267-8428-9E700E3EAC32}" type="datetimeFigureOut">
              <a:rPr lang="de-DE" smtClean="0"/>
              <a:t>22.05.2026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FE42CF7-F4C1-43C8-AF24-400C90299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23B2AE2-B133-494B-9CCC-B80F1C6D6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B04-5CA3-4854-A9A4-0E6B31A591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7967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CFD9A6-21E6-46F0-A8E6-EEC56564D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2F4A3F-876E-400C-AFC5-7E5CD492D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F7D441-1FD9-4A5F-9969-6CA15B6E7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4584135-2D6E-4D37-9FFB-2BC17520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5BBD-DD12-4267-8428-9E700E3EAC32}" type="datetimeFigureOut">
              <a:rPr lang="de-DE" smtClean="0"/>
              <a:t>22.05.2026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AEEBDE0-808B-4B18-A25A-0370EA30D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985FFF0-54D6-4746-8A7B-9248133DC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B04-5CA3-4854-A9A4-0E6B31A591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521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CEBED7-8DDC-4A02-8E15-5FFF74F0B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776122E-416F-4F5C-98C3-CF10B4BB3D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3E0E680-2250-4631-BF55-D674C21D6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58005F0-E0CD-44FB-86BB-CCF5A4451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C5BBD-DD12-4267-8428-9E700E3EAC32}" type="datetimeFigureOut">
              <a:rPr lang="de-DE" smtClean="0"/>
              <a:t>22.05.2026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2FDF980-4CA1-448A-8CBC-0F75927B2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2C9668-D40E-48DE-8FD2-B6158D09F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C1B04-5CA3-4854-A9A4-0E6B31A591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0740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6AE472F-0BB8-4F67-A81C-3F9C8E8ED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EBDB0C-0C84-49EF-82E4-58EF01AAB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64FE09-D798-47A3-BBCC-D038064365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C5BBD-DD12-4267-8428-9E700E3EAC32}" type="datetimeFigureOut">
              <a:rPr lang="de-DE" smtClean="0"/>
              <a:t>22.05.2026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FC96E3-39D2-401C-8BE0-1D303B6B4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5774FD-2BB5-48F7-9C51-2A410CE810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C1B04-5CA3-4854-A9A4-0E6B31A591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2373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EF6FCC6-CC18-49CA-B4E1-A353BD166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BA679D-5776-4FEA-8E55-DC0589CB3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46B061-9200-46E2-B760-1ECA5089B4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83D8B-7C4B-4C3E-BAA0-830C1A23486F}" type="datetimeFigureOut">
              <a:rPr lang="de-DE" smtClean="0"/>
              <a:t>22.05.2026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F2AA10-340A-4539-B8A9-78BD20F5FC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0E965C-DC8B-4FCE-A5E2-7C0D817863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E6026-17E5-4D35-9C19-BE578EFD3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91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feld 71">
            <a:extLst>
              <a:ext uri="{FF2B5EF4-FFF2-40B4-BE49-F238E27FC236}">
                <a16:creationId xmlns:a16="http://schemas.microsoft.com/office/drawing/2014/main" id="{2933A7EB-E223-4ACC-A5CD-E9EDA65AF05C}"/>
              </a:ext>
            </a:extLst>
          </p:cNvPr>
          <p:cNvSpPr txBox="1"/>
          <p:nvPr/>
        </p:nvSpPr>
        <p:spPr>
          <a:xfrm>
            <a:off x="10712551" y="2694438"/>
            <a:ext cx="184731" cy="338554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wrap="none" rtlCol="0">
            <a:spAutoFit/>
          </a:bodyPr>
          <a:lstStyle/>
          <a:p>
            <a:pPr algn="ctr"/>
            <a:endParaRPr lang="de-DE" sz="1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3" name="Gerader Verbinder 72">
            <a:extLst>
              <a:ext uri="{FF2B5EF4-FFF2-40B4-BE49-F238E27FC236}">
                <a16:creationId xmlns:a16="http://schemas.microsoft.com/office/drawing/2014/main" id="{259451F0-F144-44A2-A4EA-88F235725936}"/>
              </a:ext>
            </a:extLst>
          </p:cNvPr>
          <p:cNvCxnSpPr>
            <a:cxnSpLocks/>
          </p:cNvCxnSpPr>
          <p:nvPr/>
        </p:nvCxnSpPr>
        <p:spPr>
          <a:xfrm flipH="1">
            <a:off x="3227345" y="4341409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r Verbinder 74">
            <a:extLst>
              <a:ext uri="{FF2B5EF4-FFF2-40B4-BE49-F238E27FC236}">
                <a16:creationId xmlns:a16="http://schemas.microsoft.com/office/drawing/2014/main" id="{82206C60-8223-40D9-AB16-E70B5BBEA835}"/>
              </a:ext>
            </a:extLst>
          </p:cNvPr>
          <p:cNvCxnSpPr>
            <a:cxnSpLocks/>
          </p:cNvCxnSpPr>
          <p:nvPr/>
        </p:nvCxnSpPr>
        <p:spPr>
          <a:xfrm flipH="1">
            <a:off x="5540313" y="4904616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r Verbinder 76">
            <a:extLst>
              <a:ext uri="{FF2B5EF4-FFF2-40B4-BE49-F238E27FC236}">
                <a16:creationId xmlns:a16="http://schemas.microsoft.com/office/drawing/2014/main" id="{0B4366AC-6FB2-4336-AE6E-2ACEE064FEA1}"/>
              </a:ext>
            </a:extLst>
          </p:cNvPr>
          <p:cNvCxnSpPr>
            <a:cxnSpLocks/>
          </p:cNvCxnSpPr>
          <p:nvPr/>
        </p:nvCxnSpPr>
        <p:spPr>
          <a:xfrm flipH="1">
            <a:off x="7791450" y="5569291"/>
            <a:ext cx="881014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r Verbinder 78">
            <a:extLst>
              <a:ext uri="{FF2B5EF4-FFF2-40B4-BE49-F238E27FC236}">
                <a16:creationId xmlns:a16="http://schemas.microsoft.com/office/drawing/2014/main" id="{A3F9B0B9-5BA9-4D54-968E-3AC62A1C8445}"/>
              </a:ext>
            </a:extLst>
          </p:cNvPr>
          <p:cNvCxnSpPr>
            <a:cxnSpLocks/>
          </p:cNvCxnSpPr>
          <p:nvPr/>
        </p:nvCxnSpPr>
        <p:spPr>
          <a:xfrm flipH="1">
            <a:off x="6363986" y="3740396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r Verbinder 80">
            <a:extLst>
              <a:ext uri="{FF2B5EF4-FFF2-40B4-BE49-F238E27FC236}">
                <a16:creationId xmlns:a16="http://schemas.microsoft.com/office/drawing/2014/main" id="{CDDB5BF7-63A5-487E-BBC7-F9EDB509DB4A}"/>
              </a:ext>
            </a:extLst>
          </p:cNvPr>
          <p:cNvCxnSpPr>
            <a:cxnSpLocks/>
          </p:cNvCxnSpPr>
          <p:nvPr/>
        </p:nvCxnSpPr>
        <p:spPr>
          <a:xfrm flipH="1">
            <a:off x="2737859" y="3813396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Gerader Verbinder 82">
            <a:extLst>
              <a:ext uri="{FF2B5EF4-FFF2-40B4-BE49-F238E27FC236}">
                <a16:creationId xmlns:a16="http://schemas.microsoft.com/office/drawing/2014/main" id="{0BFE3036-5EFC-4736-A83A-B02B80838744}"/>
              </a:ext>
            </a:extLst>
          </p:cNvPr>
          <p:cNvCxnSpPr>
            <a:cxnSpLocks/>
          </p:cNvCxnSpPr>
          <p:nvPr/>
        </p:nvCxnSpPr>
        <p:spPr>
          <a:xfrm flipH="1">
            <a:off x="4197758" y="5569291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r Verbinder 84">
            <a:extLst>
              <a:ext uri="{FF2B5EF4-FFF2-40B4-BE49-F238E27FC236}">
                <a16:creationId xmlns:a16="http://schemas.microsoft.com/office/drawing/2014/main" id="{738E2F40-C764-4B6C-BD9C-1221150C6E1D}"/>
              </a:ext>
            </a:extLst>
          </p:cNvPr>
          <p:cNvCxnSpPr>
            <a:cxnSpLocks/>
          </p:cNvCxnSpPr>
          <p:nvPr/>
        </p:nvCxnSpPr>
        <p:spPr>
          <a:xfrm flipH="1">
            <a:off x="7639829" y="4573464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rader Verbinder 86">
            <a:extLst>
              <a:ext uri="{FF2B5EF4-FFF2-40B4-BE49-F238E27FC236}">
                <a16:creationId xmlns:a16="http://schemas.microsoft.com/office/drawing/2014/main" id="{ABB8F90B-245B-4244-80C8-F113FA4C53D5}"/>
              </a:ext>
            </a:extLst>
          </p:cNvPr>
          <p:cNvCxnSpPr>
            <a:cxnSpLocks/>
          </p:cNvCxnSpPr>
          <p:nvPr/>
        </p:nvCxnSpPr>
        <p:spPr>
          <a:xfrm flipH="1">
            <a:off x="7557127" y="2874213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erader Verbinder 88">
            <a:extLst>
              <a:ext uri="{FF2B5EF4-FFF2-40B4-BE49-F238E27FC236}">
                <a16:creationId xmlns:a16="http://schemas.microsoft.com/office/drawing/2014/main" id="{2D849143-BEFC-4C83-8021-EDCFB437524C}"/>
              </a:ext>
            </a:extLst>
          </p:cNvPr>
          <p:cNvCxnSpPr>
            <a:cxnSpLocks/>
          </p:cNvCxnSpPr>
          <p:nvPr/>
        </p:nvCxnSpPr>
        <p:spPr>
          <a:xfrm flipH="1">
            <a:off x="6619058" y="1548952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r Verbinder 90">
            <a:extLst>
              <a:ext uri="{FF2B5EF4-FFF2-40B4-BE49-F238E27FC236}">
                <a16:creationId xmlns:a16="http://schemas.microsoft.com/office/drawing/2014/main" id="{37995CE6-CDA1-4B19-A8C7-60B6EA12CAE3}"/>
              </a:ext>
            </a:extLst>
          </p:cNvPr>
          <p:cNvCxnSpPr>
            <a:cxnSpLocks/>
          </p:cNvCxnSpPr>
          <p:nvPr/>
        </p:nvCxnSpPr>
        <p:spPr>
          <a:xfrm flipH="1">
            <a:off x="3832049" y="1622821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rader Verbinder 92">
            <a:extLst>
              <a:ext uri="{FF2B5EF4-FFF2-40B4-BE49-F238E27FC236}">
                <a16:creationId xmlns:a16="http://schemas.microsoft.com/office/drawing/2014/main" id="{6472DDE2-CC07-40C6-A015-11E227942836}"/>
              </a:ext>
            </a:extLst>
          </p:cNvPr>
          <p:cNvCxnSpPr>
            <a:cxnSpLocks/>
          </p:cNvCxnSpPr>
          <p:nvPr/>
        </p:nvCxnSpPr>
        <p:spPr>
          <a:xfrm flipH="1">
            <a:off x="7639830" y="1755082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r Verbinder 94">
            <a:extLst>
              <a:ext uri="{FF2B5EF4-FFF2-40B4-BE49-F238E27FC236}">
                <a16:creationId xmlns:a16="http://schemas.microsoft.com/office/drawing/2014/main" id="{5D386B3E-BE0B-4DC0-ACC1-2A001B47EC8D}"/>
              </a:ext>
            </a:extLst>
          </p:cNvPr>
          <p:cNvCxnSpPr>
            <a:cxnSpLocks/>
          </p:cNvCxnSpPr>
          <p:nvPr/>
        </p:nvCxnSpPr>
        <p:spPr>
          <a:xfrm flipH="1">
            <a:off x="8355386" y="4791992"/>
            <a:ext cx="857413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Gerader Verbinder 96">
            <a:extLst>
              <a:ext uri="{FF2B5EF4-FFF2-40B4-BE49-F238E27FC236}">
                <a16:creationId xmlns:a16="http://schemas.microsoft.com/office/drawing/2014/main" id="{E1C3BB81-3063-44BE-B1D4-6DBCCAF35976}"/>
              </a:ext>
            </a:extLst>
          </p:cNvPr>
          <p:cNvCxnSpPr>
            <a:cxnSpLocks/>
          </p:cNvCxnSpPr>
          <p:nvPr/>
        </p:nvCxnSpPr>
        <p:spPr>
          <a:xfrm flipH="1">
            <a:off x="4736613" y="2915205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Gerader Verbinder 98">
            <a:extLst>
              <a:ext uri="{FF2B5EF4-FFF2-40B4-BE49-F238E27FC236}">
                <a16:creationId xmlns:a16="http://schemas.microsoft.com/office/drawing/2014/main" id="{5F70211E-71AE-469F-AFA1-D2E95A202AF6}"/>
              </a:ext>
            </a:extLst>
          </p:cNvPr>
          <p:cNvCxnSpPr>
            <a:cxnSpLocks/>
          </p:cNvCxnSpPr>
          <p:nvPr/>
        </p:nvCxnSpPr>
        <p:spPr>
          <a:xfrm flipH="1" flipV="1">
            <a:off x="7575093" y="2541272"/>
            <a:ext cx="346564" cy="33332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r Verbinder 100">
            <a:extLst>
              <a:ext uri="{FF2B5EF4-FFF2-40B4-BE49-F238E27FC236}">
                <a16:creationId xmlns:a16="http://schemas.microsoft.com/office/drawing/2014/main" id="{FC73B9C0-9F44-48FE-B792-681A3718C32D}"/>
              </a:ext>
            </a:extLst>
          </p:cNvPr>
          <p:cNvCxnSpPr>
            <a:cxnSpLocks/>
          </p:cNvCxnSpPr>
          <p:nvPr/>
        </p:nvCxnSpPr>
        <p:spPr>
          <a:xfrm flipH="1" flipV="1">
            <a:off x="4440961" y="5235968"/>
            <a:ext cx="346564" cy="33332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Gerader Verbinder 101">
            <a:extLst>
              <a:ext uri="{FF2B5EF4-FFF2-40B4-BE49-F238E27FC236}">
                <a16:creationId xmlns:a16="http://schemas.microsoft.com/office/drawing/2014/main" id="{292C45C6-406D-440F-90BC-BC02CE1B555F}"/>
              </a:ext>
            </a:extLst>
          </p:cNvPr>
          <p:cNvCxnSpPr>
            <a:cxnSpLocks/>
          </p:cNvCxnSpPr>
          <p:nvPr/>
        </p:nvCxnSpPr>
        <p:spPr>
          <a:xfrm flipH="1" flipV="1">
            <a:off x="7852948" y="4240147"/>
            <a:ext cx="346564" cy="33332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Gerader Verbinder 104">
            <a:extLst>
              <a:ext uri="{FF2B5EF4-FFF2-40B4-BE49-F238E27FC236}">
                <a16:creationId xmlns:a16="http://schemas.microsoft.com/office/drawing/2014/main" id="{F4781AFE-9A62-4F70-A7B5-2E66E08C08AB}"/>
              </a:ext>
            </a:extLst>
          </p:cNvPr>
          <p:cNvCxnSpPr>
            <a:cxnSpLocks/>
          </p:cNvCxnSpPr>
          <p:nvPr/>
        </p:nvCxnSpPr>
        <p:spPr>
          <a:xfrm flipH="1" flipV="1">
            <a:off x="6036302" y="4907270"/>
            <a:ext cx="346564" cy="33332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rader Verbinder 107">
            <a:extLst>
              <a:ext uri="{FF2B5EF4-FFF2-40B4-BE49-F238E27FC236}">
                <a16:creationId xmlns:a16="http://schemas.microsoft.com/office/drawing/2014/main" id="{E904838F-8EB6-4F1B-BD01-A6AE429157B0}"/>
              </a:ext>
            </a:extLst>
          </p:cNvPr>
          <p:cNvCxnSpPr>
            <a:cxnSpLocks/>
          </p:cNvCxnSpPr>
          <p:nvPr/>
        </p:nvCxnSpPr>
        <p:spPr>
          <a:xfrm flipV="1">
            <a:off x="6680711" y="1554102"/>
            <a:ext cx="259097" cy="31464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Gerader Verbinder 108">
            <a:extLst>
              <a:ext uri="{FF2B5EF4-FFF2-40B4-BE49-F238E27FC236}">
                <a16:creationId xmlns:a16="http://schemas.microsoft.com/office/drawing/2014/main" id="{85B8135D-E5CB-4730-BFF0-E6F7AD0B6761}"/>
              </a:ext>
            </a:extLst>
          </p:cNvPr>
          <p:cNvCxnSpPr>
            <a:cxnSpLocks/>
          </p:cNvCxnSpPr>
          <p:nvPr/>
        </p:nvCxnSpPr>
        <p:spPr>
          <a:xfrm flipV="1">
            <a:off x="4803328" y="2915205"/>
            <a:ext cx="259097" cy="31464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Gerader Verbinder 109">
            <a:extLst>
              <a:ext uri="{FF2B5EF4-FFF2-40B4-BE49-F238E27FC236}">
                <a16:creationId xmlns:a16="http://schemas.microsoft.com/office/drawing/2014/main" id="{558E4DD2-59D1-45E9-B2CB-33BC5E977A6B}"/>
              </a:ext>
            </a:extLst>
          </p:cNvPr>
          <p:cNvCxnSpPr>
            <a:cxnSpLocks/>
          </p:cNvCxnSpPr>
          <p:nvPr/>
        </p:nvCxnSpPr>
        <p:spPr>
          <a:xfrm flipH="1" flipV="1">
            <a:off x="6842826" y="3743209"/>
            <a:ext cx="346564" cy="33332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rader Verbinder 110">
            <a:extLst>
              <a:ext uri="{FF2B5EF4-FFF2-40B4-BE49-F238E27FC236}">
                <a16:creationId xmlns:a16="http://schemas.microsoft.com/office/drawing/2014/main" id="{94180DFA-50B2-428C-B5F5-CDD727682807}"/>
              </a:ext>
            </a:extLst>
          </p:cNvPr>
          <p:cNvCxnSpPr>
            <a:cxnSpLocks/>
          </p:cNvCxnSpPr>
          <p:nvPr/>
        </p:nvCxnSpPr>
        <p:spPr>
          <a:xfrm flipH="1" flipV="1">
            <a:off x="4803328" y="2413725"/>
            <a:ext cx="453493" cy="50330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r Verbinder 112">
            <a:extLst>
              <a:ext uri="{FF2B5EF4-FFF2-40B4-BE49-F238E27FC236}">
                <a16:creationId xmlns:a16="http://schemas.microsoft.com/office/drawing/2014/main" id="{29C6FB25-1047-488F-871A-613BB5047E6D}"/>
              </a:ext>
            </a:extLst>
          </p:cNvPr>
          <p:cNvCxnSpPr>
            <a:cxnSpLocks/>
          </p:cNvCxnSpPr>
          <p:nvPr/>
        </p:nvCxnSpPr>
        <p:spPr>
          <a:xfrm flipV="1">
            <a:off x="3790462" y="1622821"/>
            <a:ext cx="259097" cy="31464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rader Verbinder 113">
            <a:extLst>
              <a:ext uri="{FF2B5EF4-FFF2-40B4-BE49-F238E27FC236}">
                <a16:creationId xmlns:a16="http://schemas.microsoft.com/office/drawing/2014/main" id="{5D90779B-FCCA-4A47-817D-8A042B3F52EB}"/>
              </a:ext>
            </a:extLst>
          </p:cNvPr>
          <p:cNvCxnSpPr>
            <a:cxnSpLocks/>
          </p:cNvCxnSpPr>
          <p:nvPr/>
        </p:nvCxnSpPr>
        <p:spPr>
          <a:xfrm flipH="1" flipV="1">
            <a:off x="4683313" y="2639472"/>
            <a:ext cx="355469" cy="3077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Gerader Verbinder 114">
            <a:extLst>
              <a:ext uri="{FF2B5EF4-FFF2-40B4-BE49-F238E27FC236}">
                <a16:creationId xmlns:a16="http://schemas.microsoft.com/office/drawing/2014/main" id="{B11BF694-0276-4717-9ABA-3C5A7ACAEE66}"/>
              </a:ext>
            </a:extLst>
          </p:cNvPr>
          <p:cNvCxnSpPr>
            <a:cxnSpLocks/>
          </p:cNvCxnSpPr>
          <p:nvPr/>
        </p:nvCxnSpPr>
        <p:spPr>
          <a:xfrm flipH="1" flipV="1">
            <a:off x="4780759" y="2535635"/>
            <a:ext cx="31497" cy="124695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Gerader Verbinder 115">
            <a:extLst>
              <a:ext uri="{FF2B5EF4-FFF2-40B4-BE49-F238E27FC236}">
                <a16:creationId xmlns:a16="http://schemas.microsoft.com/office/drawing/2014/main" id="{E58FD878-5A32-458D-B9C3-F208E5B1BA81}"/>
              </a:ext>
            </a:extLst>
          </p:cNvPr>
          <p:cNvCxnSpPr>
            <a:cxnSpLocks/>
          </p:cNvCxnSpPr>
          <p:nvPr/>
        </p:nvCxnSpPr>
        <p:spPr>
          <a:xfrm flipH="1" flipV="1">
            <a:off x="4695220" y="2555562"/>
            <a:ext cx="91831" cy="1317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Gerader Verbinder 122">
            <a:extLst>
              <a:ext uri="{FF2B5EF4-FFF2-40B4-BE49-F238E27FC236}">
                <a16:creationId xmlns:a16="http://schemas.microsoft.com/office/drawing/2014/main" id="{0F3E8128-E897-4375-8CF9-43A2997C3BFA}"/>
              </a:ext>
            </a:extLst>
          </p:cNvPr>
          <p:cNvCxnSpPr>
            <a:cxnSpLocks/>
          </p:cNvCxnSpPr>
          <p:nvPr/>
        </p:nvCxnSpPr>
        <p:spPr>
          <a:xfrm flipV="1">
            <a:off x="2775522" y="3813396"/>
            <a:ext cx="259097" cy="31464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r Verbinder 123">
            <a:extLst>
              <a:ext uri="{FF2B5EF4-FFF2-40B4-BE49-F238E27FC236}">
                <a16:creationId xmlns:a16="http://schemas.microsoft.com/office/drawing/2014/main" id="{00A836EB-BE70-4EE3-B161-62E4D20D8EB4}"/>
              </a:ext>
            </a:extLst>
          </p:cNvPr>
          <p:cNvCxnSpPr>
            <a:cxnSpLocks/>
          </p:cNvCxnSpPr>
          <p:nvPr/>
        </p:nvCxnSpPr>
        <p:spPr>
          <a:xfrm flipV="1">
            <a:off x="3826644" y="4030621"/>
            <a:ext cx="259097" cy="31464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6" name="Grafik 125" descr="Lupe">
            <a:extLst>
              <a:ext uri="{FF2B5EF4-FFF2-40B4-BE49-F238E27FC236}">
                <a16:creationId xmlns:a16="http://schemas.microsoft.com/office/drawing/2014/main" id="{C06834C4-D0FE-4859-8F82-6B506164FB4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00032" y="786817"/>
            <a:ext cx="1827480" cy="1827480"/>
          </a:xfrm>
          <a:prstGeom prst="rect">
            <a:avLst/>
          </a:prstGeom>
        </p:spPr>
      </p:pic>
      <p:sp>
        <p:nvSpPr>
          <p:cNvPr id="127" name="Textfeld 126">
            <a:extLst>
              <a:ext uri="{FF2B5EF4-FFF2-40B4-BE49-F238E27FC236}">
                <a16:creationId xmlns:a16="http://schemas.microsoft.com/office/drawing/2014/main" id="{0C89BF12-0978-449E-B4F1-D5EAFD8DA3D1}"/>
              </a:ext>
            </a:extLst>
          </p:cNvPr>
          <p:cNvSpPr txBox="1"/>
          <p:nvPr/>
        </p:nvSpPr>
        <p:spPr>
          <a:xfrm>
            <a:off x="9962218" y="1348703"/>
            <a:ext cx="9350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1000"/>
                    </a:srgbClr>
                  </a:outerShdw>
                </a:effectLst>
              </a:rPr>
              <a:t>5x Warum</a:t>
            </a:r>
          </a:p>
        </p:txBody>
      </p:sp>
      <p:cxnSp>
        <p:nvCxnSpPr>
          <p:cNvPr id="128" name="Gerader Verbinder 127">
            <a:extLst>
              <a:ext uri="{FF2B5EF4-FFF2-40B4-BE49-F238E27FC236}">
                <a16:creationId xmlns:a16="http://schemas.microsoft.com/office/drawing/2014/main" id="{FD7B2157-8609-47C0-870A-2C918F4A9AEC}"/>
              </a:ext>
            </a:extLst>
          </p:cNvPr>
          <p:cNvCxnSpPr>
            <a:cxnSpLocks/>
          </p:cNvCxnSpPr>
          <p:nvPr/>
        </p:nvCxnSpPr>
        <p:spPr>
          <a:xfrm flipH="1" flipV="1">
            <a:off x="8825252" y="4791992"/>
            <a:ext cx="346564" cy="33332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Gerader Verbinder 128">
            <a:extLst>
              <a:ext uri="{FF2B5EF4-FFF2-40B4-BE49-F238E27FC236}">
                <a16:creationId xmlns:a16="http://schemas.microsoft.com/office/drawing/2014/main" id="{AFDB8540-5F5E-44E8-B22A-60CED4839F48}"/>
              </a:ext>
            </a:extLst>
          </p:cNvPr>
          <p:cNvCxnSpPr>
            <a:cxnSpLocks/>
          </p:cNvCxnSpPr>
          <p:nvPr/>
        </p:nvCxnSpPr>
        <p:spPr>
          <a:xfrm flipV="1">
            <a:off x="6855898" y="3874221"/>
            <a:ext cx="129919" cy="218287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Gerader Verbinder 129">
            <a:extLst>
              <a:ext uri="{FF2B5EF4-FFF2-40B4-BE49-F238E27FC236}">
                <a16:creationId xmlns:a16="http://schemas.microsoft.com/office/drawing/2014/main" id="{5D58C0C0-8C2C-41A3-84D4-374DD56A4B59}"/>
              </a:ext>
            </a:extLst>
          </p:cNvPr>
          <p:cNvCxnSpPr>
            <a:cxnSpLocks/>
          </p:cNvCxnSpPr>
          <p:nvPr/>
        </p:nvCxnSpPr>
        <p:spPr>
          <a:xfrm flipH="1" flipV="1">
            <a:off x="6903540" y="4019550"/>
            <a:ext cx="122735" cy="130175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Gerader Verbinder 130">
            <a:extLst>
              <a:ext uri="{FF2B5EF4-FFF2-40B4-BE49-F238E27FC236}">
                <a16:creationId xmlns:a16="http://schemas.microsoft.com/office/drawing/2014/main" id="{6F9DBA08-AD90-4129-8E43-58DDEAF1446C}"/>
              </a:ext>
            </a:extLst>
          </p:cNvPr>
          <p:cNvCxnSpPr>
            <a:cxnSpLocks/>
          </p:cNvCxnSpPr>
          <p:nvPr/>
        </p:nvCxnSpPr>
        <p:spPr>
          <a:xfrm flipV="1">
            <a:off x="6923549" y="4104814"/>
            <a:ext cx="62268" cy="10273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Gerader Verbinder 131">
            <a:extLst>
              <a:ext uri="{FF2B5EF4-FFF2-40B4-BE49-F238E27FC236}">
                <a16:creationId xmlns:a16="http://schemas.microsoft.com/office/drawing/2014/main" id="{4B3596A8-726B-47EB-B3E5-382FEF4ADECE}"/>
              </a:ext>
            </a:extLst>
          </p:cNvPr>
          <p:cNvCxnSpPr>
            <a:cxnSpLocks/>
          </p:cNvCxnSpPr>
          <p:nvPr/>
        </p:nvCxnSpPr>
        <p:spPr>
          <a:xfrm flipH="1" flipV="1">
            <a:off x="3559391" y="4339387"/>
            <a:ext cx="346564" cy="33332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Gerader Verbinder 132">
            <a:extLst>
              <a:ext uri="{FF2B5EF4-FFF2-40B4-BE49-F238E27FC236}">
                <a16:creationId xmlns:a16="http://schemas.microsoft.com/office/drawing/2014/main" id="{CE7129DB-0448-4C83-98C5-AD88D039F7E7}"/>
              </a:ext>
            </a:extLst>
          </p:cNvPr>
          <p:cNvCxnSpPr>
            <a:cxnSpLocks/>
          </p:cNvCxnSpPr>
          <p:nvPr/>
        </p:nvCxnSpPr>
        <p:spPr>
          <a:xfrm flipV="1">
            <a:off x="3576197" y="4470948"/>
            <a:ext cx="129919" cy="218287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rader Verbinder 133">
            <a:extLst>
              <a:ext uri="{FF2B5EF4-FFF2-40B4-BE49-F238E27FC236}">
                <a16:creationId xmlns:a16="http://schemas.microsoft.com/office/drawing/2014/main" id="{AC11240D-4054-431D-AB0A-2E036D291BB5}"/>
              </a:ext>
            </a:extLst>
          </p:cNvPr>
          <p:cNvCxnSpPr>
            <a:cxnSpLocks/>
          </p:cNvCxnSpPr>
          <p:nvPr/>
        </p:nvCxnSpPr>
        <p:spPr>
          <a:xfrm flipH="1" flipV="1">
            <a:off x="3625119" y="4619772"/>
            <a:ext cx="119676" cy="132078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Gerader Verbinder 134">
            <a:extLst>
              <a:ext uri="{FF2B5EF4-FFF2-40B4-BE49-F238E27FC236}">
                <a16:creationId xmlns:a16="http://schemas.microsoft.com/office/drawing/2014/main" id="{E69756DC-3A6D-40C4-A182-A91FF98F6288}"/>
              </a:ext>
            </a:extLst>
          </p:cNvPr>
          <p:cNvCxnSpPr>
            <a:cxnSpLocks/>
          </p:cNvCxnSpPr>
          <p:nvPr/>
        </p:nvCxnSpPr>
        <p:spPr>
          <a:xfrm flipV="1">
            <a:off x="3638999" y="4695198"/>
            <a:ext cx="50777" cy="103358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Gerader Verbinder 135">
            <a:extLst>
              <a:ext uri="{FF2B5EF4-FFF2-40B4-BE49-F238E27FC236}">
                <a16:creationId xmlns:a16="http://schemas.microsoft.com/office/drawing/2014/main" id="{50BB5F2C-6832-4A9D-8D69-20CB9AD95D44}"/>
              </a:ext>
            </a:extLst>
          </p:cNvPr>
          <p:cNvCxnSpPr>
            <a:cxnSpLocks/>
          </p:cNvCxnSpPr>
          <p:nvPr/>
        </p:nvCxnSpPr>
        <p:spPr>
          <a:xfrm flipH="1" flipV="1">
            <a:off x="8284225" y="1757341"/>
            <a:ext cx="346564" cy="33332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r Verbinder 136">
            <a:extLst>
              <a:ext uri="{FF2B5EF4-FFF2-40B4-BE49-F238E27FC236}">
                <a16:creationId xmlns:a16="http://schemas.microsoft.com/office/drawing/2014/main" id="{047F2819-42CE-41DD-A8BA-B083FDD97779}"/>
              </a:ext>
            </a:extLst>
          </p:cNvPr>
          <p:cNvCxnSpPr>
            <a:cxnSpLocks/>
          </p:cNvCxnSpPr>
          <p:nvPr/>
        </p:nvCxnSpPr>
        <p:spPr>
          <a:xfrm flipV="1">
            <a:off x="8292808" y="1881974"/>
            <a:ext cx="129919" cy="218287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Gerader Verbinder 137">
            <a:extLst>
              <a:ext uri="{FF2B5EF4-FFF2-40B4-BE49-F238E27FC236}">
                <a16:creationId xmlns:a16="http://schemas.microsoft.com/office/drawing/2014/main" id="{35E27E6C-329C-4856-9428-1B9600336B22}"/>
              </a:ext>
            </a:extLst>
          </p:cNvPr>
          <p:cNvCxnSpPr>
            <a:cxnSpLocks/>
          </p:cNvCxnSpPr>
          <p:nvPr/>
        </p:nvCxnSpPr>
        <p:spPr>
          <a:xfrm flipH="1" flipV="1">
            <a:off x="8341730" y="2030798"/>
            <a:ext cx="119676" cy="132078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r Verbinder 138">
            <a:extLst>
              <a:ext uri="{FF2B5EF4-FFF2-40B4-BE49-F238E27FC236}">
                <a16:creationId xmlns:a16="http://schemas.microsoft.com/office/drawing/2014/main" id="{5B0FE232-7B6B-4A97-B1EC-CE073D979A8A}"/>
              </a:ext>
            </a:extLst>
          </p:cNvPr>
          <p:cNvCxnSpPr>
            <a:cxnSpLocks/>
          </p:cNvCxnSpPr>
          <p:nvPr/>
        </p:nvCxnSpPr>
        <p:spPr>
          <a:xfrm flipV="1">
            <a:off x="8347368" y="2108925"/>
            <a:ext cx="50777" cy="103358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Gerader Verbinder 139">
            <a:extLst>
              <a:ext uri="{FF2B5EF4-FFF2-40B4-BE49-F238E27FC236}">
                <a16:creationId xmlns:a16="http://schemas.microsoft.com/office/drawing/2014/main" id="{E4A3297F-0F5D-44BA-BB7F-BA49AD47E18F}"/>
              </a:ext>
            </a:extLst>
          </p:cNvPr>
          <p:cNvCxnSpPr>
            <a:cxnSpLocks/>
          </p:cNvCxnSpPr>
          <p:nvPr/>
        </p:nvCxnSpPr>
        <p:spPr>
          <a:xfrm flipH="1" flipV="1">
            <a:off x="8332095" y="5569291"/>
            <a:ext cx="346564" cy="33332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Gerader Verbinder 140">
            <a:extLst>
              <a:ext uri="{FF2B5EF4-FFF2-40B4-BE49-F238E27FC236}">
                <a16:creationId xmlns:a16="http://schemas.microsoft.com/office/drawing/2014/main" id="{BA2F27CE-AEAB-4089-987B-CF7D59FB302D}"/>
              </a:ext>
            </a:extLst>
          </p:cNvPr>
          <p:cNvCxnSpPr>
            <a:cxnSpLocks/>
          </p:cNvCxnSpPr>
          <p:nvPr/>
        </p:nvCxnSpPr>
        <p:spPr>
          <a:xfrm flipV="1">
            <a:off x="8333185" y="5692823"/>
            <a:ext cx="129919" cy="218287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Gerader Verbinder 141">
            <a:extLst>
              <a:ext uri="{FF2B5EF4-FFF2-40B4-BE49-F238E27FC236}">
                <a16:creationId xmlns:a16="http://schemas.microsoft.com/office/drawing/2014/main" id="{05878524-833C-4380-AFA8-34B6866511ED}"/>
              </a:ext>
            </a:extLst>
          </p:cNvPr>
          <p:cNvCxnSpPr>
            <a:cxnSpLocks/>
          </p:cNvCxnSpPr>
          <p:nvPr/>
        </p:nvCxnSpPr>
        <p:spPr>
          <a:xfrm flipH="1">
            <a:off x="2016516" y="2887152"/>
            <a:ext cx="868767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Gerader Verbinder 144">
            <a:extLst>
              <a:ext uri="{FF2B5EF4-FFF2-40B4-BE49-F238E27FC236}">
                <a16:creationId xmlns:a16="http://schemas.microsoft.com/office/drawing/2014/main" id="{142D9EE9-5D8E-4A57-85C9-FC1816372DB8}"/>
              </a:ext>
            </a:extLst>
          </p:cNvPr>
          <p:cNvCxnSpPr>
            <a:cxnSpLocks/>
          </p:cNvCxnSpPr>
          <p:nvPr/>
        </p:nvCxnSpPr>
        <p:spPr>
          <a:xfrm flipH="1" flipV="1">
            <a:off x="2130285" y="2553829"/>
            <a:ext cx="346564" cy="333323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feld 47">
            <a:extLst>
              <a:ext uri="{FF2B5EF4-FFF2-40B4-BE49-F238E27FC236}">
                <a16:creationId xmlns:a16="http://schemas.microsoft.com/office/drawing/2014/main" id="{3189554F-42C2-4BAC-A1B6-AB310C432630}"/>
              </a:ext>
            </a:extLst>
          </p:cNvPr>
          <p:cNvSpPr txBox="1"/>
          <p:nvPr/>
        </p:nvSpPr>
        <p:spPr>
          <a:xfrm>
            <a:off x="5688599" y="1226026"/>
            <a:ext cx="943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1000"/>
                    </a:srgbClr>
                  </a:outerShdw>
                </a:effectLst>
              </a:rPr>
              <a:t>Ursache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B06CC645-5F8A-45C8-8422-505323F1376A}"/>
              </a:ext>
            </a:extLst>
          </p:cNvPr>
          <p:cNvSpPr txBox="1"/>
          <p:nvPr/>
        </p:nvSpPr>
        <p:spPr>
          <a:xfrm>
            <a:off x="8521590" y="1479147"/>
            <a:ext cx="943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1000"/>
                    </a:srgbClr>
                  </a:outerShdw>
                </a:effectLst>
              </a:rPr>
              <a:t>Ursache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E848DA55-7B78-46EB-8E8A-FD1ADC6AA3DF}"/>
              </a:ext>
            </a:extLst>
          </p:cNvPr>
          <p:cNvSpPr txBox="1"/>
          <p:nvPr/>
        </p:nvSpPr>
        <p:spPr>
          <a:xfrm>
            <a:off x="5821547" y="1893434"/>
            <a:ext cx="11750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1000"/>
                    </a:srgbClr>
                  </a:outerShdw>
                </a:effectLst>
              </a:rPr>
              <a:t>Unterursache</a:t>
            </a:r>
          </a:p>
        </p:txBody>
      </p:sp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A2E2DF7-F7C5-477A-84BA-71AF699317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8111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7C0FF1BE-E88E-46A7-8E20-B608ACB1E1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2478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a29ca7-5d56-4f7b-ba0a-011190e116d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503D17B02E0D4598607616972AA9EB" ma:contentTypeVersion="17" ma:contentTypeDescription="Ein neues Dokument erstellen." ma:contentTypeScope="" ma:versionID="5e2d5c448d18afcc183a551d4db878c7">
  <xsd:schema xmlns:xsd="http://www.w3.org/2001/XMLSchema" xmlns:xs="http://www.w3.org/2001/XMLSchema" xmlns:p="http://schemas.microsoft.com/office/2006/metadata/properties" xmlns:ns2="36a29ca7-5d56-4f7b-ba0a-011190e116d2" xmlns:ns3="be8c7197-e3b7-48dd-b954-2d83d804709a" targetNamespace="http://schemas.microsoft.com/office/2006/metadata/properties" ma:root="true" ma:fieldsID="5f73124c06efa3a8b08899cee825049c" ns2:_="" ns3:_="">
    <xsd:import namespace="36a29ca7-5d56-4f7b-ba0a-011190e116d2"/>
    <xsd:import namespace="be8c7197-e3b7-48dd-b954-2d83d80470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a29ca7-5d56-4f7b-ba0a-011190e116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4777c5ec-ae58-440d-b4cf-54253a78b0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8c7197-e3b7-48dd-b954-2d83d80470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C7E290-0316-4003-9A27-C1BB746F7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3F855B-338C-4F99-A36E-37205DB14A6B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3ac9bf3f-0aca-4e8f-9d86-c2b9b3b8aef2"/>
    <ds:schemaRef ds:uri="3c7add95-134f-4dd7-9f44-eb89225371ce"/>
    <ds:schemaRef ds:uri="http://schemas.microsoft.com/office/2006/metadata/properties"/>
    <ds:schemaRef ds:uri="36a29ca7-5d56-4f7b-ba0a-011190e116d2"/>
  </ds:schemaRefs>
</ds:datastoreItem>
</file>

<file path=customXml/itemProps3.xml><?xml version="1.0" encoding="utf-8"?>
<ds:datastoreItem xmlns:ds="http://schemas.openxmlformats.org/officeDocument/2006/customXml" ds:itemID="{33DFDB44-9B37-4FC2-AE48-A020E2FB10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a29ca7-5d56-4f7b-ba0a-011190e116d2"/>
    <ds:schemaRef ds:uri="be8c7197-e3b7-48dd-b954-2d83d80470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Breitbild</PresentationFormat>
  <Paragraphs>4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4" baseType="lpstr">
      <vt:lpstr>Office</vt:lpstr>
      <vt:lpstr>Benutzerdefiniertes Design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Friedrich, Julia</dc:creator>
  <cp:lastModifiedBy>Friedrich, Julia</cp:lastModifiedBy>
  <cp:revision>16</cp:revision>
  <dcterms:created xsi:type="dcterms:W3CDTF">2021-09-13T13:03:38Z</dcterms:created>
  <dcterms:modified xsi:type="dcterms:W3CDTF">2026-05-22T11:26:11Z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0x010100D3503D17B02E0D4598607616972AA9EB</vt:lpwstr>
  </property>
  <property fmtid="{D5CDD505-2E9C-101B-9397-08002B2CF9AE}" pid="3" name="MediaServiceImageTags">
    <vt:lpwstr/>
  </property>
</Properties>
</file>