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5" r:id="rId5"/>
  </p:sldIdLst>
  <p:sldSz cx="12801600" cy="9601200" type="A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iedrich Julia" initials="FJ" lastIdx="1" clrIdx="0">
    <p:extLst>
      <p:ext uri="{19B8F6BF-5375-455C-9EA6-DF929625EA0E}">
        <p15:presenceInfo xmlns:p15="http://schemas.microsoft.com/office/powerpoint/2012/main" userId="Friedrich Jul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27588F"/>
    <a:srgbClr val="E6D5F3"/>
    <a:srgbClr val="D6BBEB"/>
    <a:srgbClr val="313849"/>
    <a:srgbClr val="3F4654"/>
    <a:srgbClr val="446B90"/>
    <a:srgbClr val="38AFD2"/>
    <a:srgbClr val="A7D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3979" autoAdjust="0"/>
  </p:normalViewPr>
  <p:slideViewPr>
    <p:cSldViewPr snapToGrid="0">
      <p:cViewPr varScale="1">
        <p:scale>
          <a:sx n="82" d="100"/>
          <a:sy n="82" d="100"/>
        </p:scale>
        <p:origin x="15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120D45E-B3FC-49E5-83D0-DE1D7E22BEC8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E0D0F77-B4C8-4EE3-9D12-3285AD8BB0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2512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F931F775-8902-4129-AEA2-0F7A5F2FFEFE}"/>
              </a:ext>
            </a:extLst>
          </p:cNvPr>
          <p:cNvSpPr/>
          <p:nvPr userDrawn="1"/>
        </p:nvSpPr>
        <p:spPr>
          <a:xfrm>
            <a:off x="498955" y="4971011"/>
            <a:ext cx="5868000" cy="16560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2BA7911-15D1-4409-A0C5-78156CC4E1B2}"/>
              </a:ext>
            </a:extLst>
          </p:cNvPr>
          <p:cNvSpPr/>
          <p:nvPr userDrawn="1"/>
        </p:nvSpPr>
        <p:spPr>
          <a:xfrm>
            <a:off x="6439092" y="2753641"/>
            <a:ext cx="5868000" cy="217164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9" name="Grafik 8" descr="Zielgruppe">
            <a:extLst>
              <a:ext uri="{FF2B5EF4-FFF2-40B4-BE49-F238E27FC236}">
                <a16:creationId xmlns:a16="http://schemas.microsoft.com/office/drawing/2014/main" id="{A583EA7C-E662-490A-953C-6B746ABAEB60}"/>
              </a:ext>
            </a:extLst>
          </p:cNvPr>
          <p:cNvPicPr>
            <a:picLocks noChangeAspect="1"/>
          </p:cNvPicPr>
          <p:nvPr userDrawn="1"/>
        </p:nvPicPr>
        <p:blipFill>
          <a:blip cstate="hq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97257" y="4934302"/>
            <a:ext cx="702164" cy="702164"/>
          </a:xfrm>
          <a:prstGeom prst="rect">
            <a:avLst/>
          </a:prstGeom>
        </p:spPr>
      </p:pic>
      <p:sp>
        <p:nvSpPr>
          <p:cNvPr id="10" name="Rechteck 9">
            <a:extLst>
              <a:ext uri="{FF2B5EF4-FFF2-40B4-BE49-F238E27FC236}">
                <a16:creationId xmlns:a16="http://schemas.microsoft.com/office/drawing/2014/main" id="{7F04F1F0-AD80-41FB-90A6-42333FEE4972}"/>
              </a:ext>
            </a:extLst>
          </p:cNvPr>
          <p:cNvSpPr/>
          <p:nvPr userDrawn="1"/>
        </p:nvSpPr>
        <p:spPr>
          <a:xfrm>
            <a:off x="498954" y="1622049"/>
            <a:ext cx="11803665" cy="1062642"/>
          </a:xfrm>
          <a:prstGeom prst="rect">
            <a:avLst/>
          </a:prstGeom>
          <a:solidFill>
            <a:schemeClr val="bg2">
              <a:lumMod val="90000"/>
              <a:alpha val="4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85DDF94-8DD5-4054-A6A4-73DC874A22CE}"/>
              </a:ext>
            </a:extLst>
          </p:cNvPr>
          <p:cNvSpPr/>
          <p:nvPr userDrawn="1"/>
        </p:nvSpPr>
        <p:spPr>
          <a:xfrm>
            <a:off x="498955" y="8351436"/>
            <a:ext cx="11802389" cy="107394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714FFC4-1546-4405-8C0C-99C6B5706A89}"/>
              </a:ext>
            </a:extLst>
          </p:cNvPr>
          <p:cNvSpPr/>
          <p:nvPr userDrawn="1"/>
        </p:nvSpPr>
        <p:spPr>
          <a:xfrm>
            <a:off x="6438107" y="6666651"/>
            <a:ext cx="5868000" cy="16560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39A6637-09DD-46B2-B990-BC35BEDFAA30}"/>
              </a:ext>
            </a:extLst>
          </p:cNvPr>
          <p:cNvSpPr/>
          <p:nvPr userDrawn="1"/>
        </p:nvSpPr>
        <p:spPr>
          <a:xfrm>
            <a:off x="498967" y="6664335"/>
            <a:ext cx="5868000" cy="16560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898F3EC9-7FD2-464C-A207-300555BD23D8}"/>
              </a:ext>
            </a:extLst>
          </p:cNvPr>
          <p:cNvSpPr/>
          <p:nvPr userDrawn="1"/>
        </p:nvSpPr>
        <p:spPr>
          <a:xfrm>
            <a:off x="494114" y="2753641"/>
            <a:ext cx="5868396" cy="217164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F5D1AD5-DD35-41AA-BF80-E9F400D22C97}"/>
              </a:ext>
            </a:extLst>
          </p:cNvPr>
          <p:cNvSpPr/>
          <p:nvPr userDrawn="1"/>
        </p:nvSpPr>
        <p:spPr>
          <a:xfrm>
            <a:off x="6437430" y="4965633"/>
            <a:ext cx="5868000" cy="16560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0F9263D-EA19-4A3F-BD3D-7050D5FCB29C}"/>
              </a:ext>
            </a:extLst>
          </p:cNvPr>
          <p:cNvSpPr txBox="1"/>
          <p:nvPr userDrawn="1"/>
        </p:nvSpPr>
        <p:spPr>
          <a:xfrm>
            <a:off x="6453889" y="2774365"/>
            <a:ext cx="2481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Informationsflüsse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270E8FCB-8230-4DD3-BD78-39CBFD949C10}"/>
              </a:ext>
            </a:extLst>
          </p:cNvPr>
          <p:cNvSpPr txBox="1"/>
          <p:nvPr userDrawn="1"/>
        </p:nvSpPr>
        <p:spPr>
          <a:xfrm>
            <a:off x="492752" y="2756160"/>
            <a:ext cx="2608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Primäre Aufgaben</a:t>
            </a:r>
            <a:endParaRPr lang="de-DE" sz="1400" dirty="0">
              <a:solidFill>
                <a:srgbClr val="0070C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83F8665A-B519-4E0D-A0A6-5A0DF28942CE}"/>
              </a:ext>
            </a:extLst>
          </p:cNvPr>
          <p:cNvSpPr txBox="1"/>
          <p:nvPr userDrawn="1"/>
        </p:nvSpPr>
        <p:spPr>
          <a:xfrm>
            <a:off x="498954" y="1688182"/>
            <a:ext cx="11803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Ziele und Mission</a:t>
            </a:r>
            <a:endParaRPr lang="de-DE" sz="1400" dirty="0">
              <a:solidFill>
                <a:srgbClr val="0070C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7EBD8EC-A034-44AD-8C68-7FE4D3160E87}"/>
              </a:ext>
            </a:extLst>
          </p:cNvPr>
          <p:cNvSpPr txBox="1"/>
          <p:nvPr userDrawn="1"/>
        </p:nvSpPr>
        <p:spPr>
          <a:xfrm>
            <a:off x="502995" y="4976818"/>
            <a:ext cx="2459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Ansprechpartner:in 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0F80EE93-B091-4B4E-AEBE-22E7E7059D13}"/>
              </a:ext>
            </a:extLst>
          </p:cNvPr>
          <p:cNvSpPr txBox="1"/>
          <p:nvPr userDrawn="1"/>
        </p:nvSpPr>
        <p:spPr>
          <a:xfrm>
            <a:off x="504468" y="8351436"/>
            <a:ext cx="3150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NEIN!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C8EA519-770F-471C-A3C6-D76D01872DC2}"/>
              </a:ext>
            </a:extLst>
          </p:cNvPr>
          <p:cNvSpPr txBox="1"/>
          <p:nvPr userDrawn="1"/>
        </p:nvSpPr>
        <p:spPr>
          <a:xfrm>
            <a:off x="487979" y="6664337"/>
            <a:ext cx="3808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Verantwortlichkeit</a:t>
            </a:r>
            <a:br>
              <a:rPr lang="de-DE" dirty="0">
                <a:solidFill>
                  <a:srgbClr val="00B0F0"/>
                </a:solidFill>
                <a:latin typeface="+mj-lt"/>
                <a:cs typeface="Segoe UI" panose="020B0502040204020203" pitchFamily="34" charset="0"/>
              </a:rPr>
            </a:br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E814F824-CAB9-4B3A-907E-4843D2797306}"/>
              </a:ext>
            </a:extLst>
          </p:cNvPr>
          <p:cNvSpPr txBox="1"/>
          <p:nvPr userDrawn="1"/>
        </p:nvSpPr>
        <p:spPr>
          <a:xfrm>
            <a:off x="6444693" y="6660610"/>
            <a:ext cx="3494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Kompetenzen</a:t>
            </a:r>
            <a:br>
              <a:rPr lang="de-DE" dirty="0">
                <a:solidFill>
                  <a:srgbClr val="00B0F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F9B0617F-BB84-4AE0-81CB-75F0D6E78BD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285600" y="6695742"/>
            <a:ext cx="1030014" cy="53432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44000"/>
              </a:srgbClr>
            </a:outerShdw>
          </a:effectLst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2647D4A8-1120-436A-B422-80C1CBFB9CE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973" y="6553648"/>
            <a:ext cx="541244" cy="962212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44000"/>
              </a:srgbClr>
            </a:outerShdw>
          </a:effectLst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EDBB95D7-7577-47E1-927A-CE65137CB2A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0871" y="8246509"/>
            <a:ext cx="652064" cy="797936"/>
          </a:xfrm>
          <a:prstGeom prst="rect">
            <a:avLst/>
          </a:prstGeom>
        </p:spPr>
      </p:pic>
      <p:pic>
        <p:nvPicPr>
          <p:cNvPr id="38" name="Grafik 37" descr="Händedruck">
            <a:extLst>
              <a:ext uri="{FF2B5EF4-FFF2-40B4-BE49-F238E27FC236}">
                <a16:creationId xmlns:a16="http://schemas.microsoft.com/office/drawing/2014/main" id="{4198C320-558D-4746-8E1A-A40AAE83EB3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29041" y="4821817"/>
            <a:ext cx="826664" cy="826664"/>
          </a:xfrm>
          <a:prstGeom prst="rect">
            <a:avLst/>
          </a:prstGeom>
        </p:spPr>
      </p:pic>
      <p:pic>
        <p:nvPicPr>
          <p:cNvPr id="39" name="Grafik 38" descr="Checkliste RNL">
            <a:extLst>
              <a:ext uri="{FF2B5EF4-FFF2-40B4-BE49-F238E27FC236}">
                <a16:creationId xmlns:a16="http://schemas.microsoft.com/office/drawing/2014/main" id="{37CBED0A-BD64-44C3-96DB-2EF786C739E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08623" y="2744629"/>
            <a:ext cx="717018" cy="717018"/>
          </a:xfrm>
          <a:prstGeom prst="rect">
            <a:avLst/>
          </a:prstGeom>
        </p:spPr>
      </p:pic>
      <p:pic>
        <p:nvPicPr>
          <p:cNvPr id="40" name="Grafik 39" descr="Übertragen">
            <a:extLst>
              <a:ext uri="{FF2B5EF4-FFF2-40B4-BE49-F238E27FC236}">
                <a16:creationId xmlns:a16="http://schemas.microsoft.com/office/drawing/2014/main" id="{FD11ACDE-8B59-41AA-9CBD-E4BA307F97A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613958" y="2734425"/>
            <a:ext cx="557765" cy="557765"/>
          </a:xfrm>
          <a:prstGeom prst="rect">
            <a:avLst/>
          </a:prstGeom>
        </p:spPr>
      </p:pic>
      <p:sp>
        <p:nvSpPr>
          <p:cNvPr id="48" name="Textplatzhalter 47">
            <a:extLst>
              <a:ext uri="{FF2B5EF4-FFF2-40B4-BE49-F238E27FC236}">
                <a16:creationId xmlns:a16="http://schemas.microsoft.com/office/drawing/2014/main" id="{DE960DFC-2802-4CE1-850C-49D9C028C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2045" y="3197829"/>
            <a:ext cx="5734179" cy="1620724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Welche Hauptaufgaben hat der/die 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Rolleninhaber:in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konkret?</a:t>
            </a:r>
          </a:p>
          <a:p>
            <a:pPr lvl="0"/>
            <a:endParaRPr lang="de-DE" dirty="0"/>
          </a:p>
        </p:txBody>
      </p:sp>
      <p:sp>
        <p:nvSpPr>
          <p:cNvPr id="51" name="Textplatzhalter 47">
            <a:extLst>
              <a:ext uri="{FF2B5EF4-FFF2-40B4-BE49-F238E27FC236}">
                <a16:creationId xmlns:a16="http://schemas.microsoft.com/office/drawing/2014/main" id="{448AB37C-80F5-4DE6-8020-7EEE0F92A5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2045" y="5346932"/>
            <a:ext cx="5734179" cy="682730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Wem dient die Rolle als 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Ansprechpartner:in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?</a:t>
            </a:r>
          </a:p>
          <a:p>
            <a:pPr lvl="0"/>
            <a:endParaRPr lang="de-DE" dirty="0"/>
          </a:p>
        </p:txBody>
      </p:sp>
      <p:sp>
        <p:nvSpPr>
          <p:cNvPr id="52" name="Textplatzhalter 47">
            <a:extLst>
              <a:ext uri="{FF2B5EF4-FFF2-40B4-BE49-F238E27FC236}">
                <a16:creationId xmlns:a16="http://schemas.microsoft.com/office/drawing/2014/main" id="{89261C3B-FEF8-4813-8EFB-5CA17AF76A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2903" y="7023699"/>
            <a:ext cx="5723796" cy="1216602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 welchen Bereichen/Punkten ist der/die 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Rolleninhaber:in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berechtigt, eigenverantwortlich Entscheidungen zu treffen?</a:t>
            </a:r>
            <a:endParaRPr lang="de-DE" dirty="0"/>
          </a:p>
        </p:txBody>
      </p:sp>
      <p:sp>
        <p:nvSpPr>
          <p:cNvPr id="53" name="Textplatzhalter 47">
            <a:extLst>
              <a:ext uri="{FF2B5EF4-FFF2-40B4-BE49-F238E27FC236}">
                <a16:creationId xmlns:a16="http://schemas.microsoft.com/office/drawing/2014/main" id="{15182183-5E26-4466-9BE6-BA70F6D01E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054" y="8652853"/>
            <a:ext cx="11043817" cy="717722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Wofür sind sie explizit nicht zuständig?</a:t>
            </a:r>
          </a:p>
        </p:txBody>
      </p:sp>
      <p:sp>
        <p:nvSpPr>
          <p:cNvPr id="54" name="Textplatzhalter 47">
            <a:extLst>
              <a:ext uri="{FF2B5EF4-FFF2-40B4-BE49-F238E27FC236}">
                <a16:creationId xmlns:a16="http://schemas.microsoft.com/office/drawing/2014/main" id="{24FE6761-D1F6-4529-A992-C20234E03E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0879" y="7015413"/>
            <a:ext cx="5738381" cy="1216602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Welche Kompetenzen (z. B. Wissen, Softskills) werden zum Ausführen der Rolle benötigt?</a:t>
            </a:r>
          </a:p>
        </p:txBody>
      </p:sp>
      <p:pic>
        <p:nvPicPr>
          <p:cNvPr id="55" name="Grafik 54">
            <a:extLst>
              <a:ext uri="{FF2B5EF4-FFF2-40B4-BE49-F238E27FC236}">
                <a16:creationId xmlns:a16="http://schemas.microsoft.com/office/drawing/2014/main" id="{78A7625D-332D-4F1D-9C0C-EA28CC78228E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 rot="16200000">
            <a:off x="12110828" y="8702531"/>
            <a:ext cx="918568" cy="282016"/>
          </a:xfrm>
          <a:prstGeom prst="rect">
            <a:avLst/>
          </a:prstGeom>
        </p:spPr>
      </p:pic>
      <p:sp>
        <p:nvSpPr>
          <p:cNvPr id="56" name="Textfeld 55">
            <a:extLst>
              <a:ext uri="{FF2B5EF4-FFF2-40B4-BE49-F238E27FC236}">
                <a16:creationId xmlns:a16="http://schemas.microsoft.com/office/drawing/2014/main" id="{C62BE6A7-76D4-4BB2-BDAF-C78E3FFBFC0A}"/>
              </a:ext>
            </a:extLst>
          </p:cNvPr>
          <p:cNvSpPr txBox="1"/>
          <p:nvPr userDrawn="1"/>
        </p:nvSpPr>
        <p:spPr>
          <a:xfrm rot="16200000">
            <a:off x="9146927" y="4703587"/>
            <a:ext cx="6874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Diese Vorlage von Julia Friedrich, Kristin Gilbert, Ulrike Pietrzyk, Vanita Römer, Anne </a:t>
            </a:r>
            <a:r>
              <a:rPr lang="de-DE" sz="900" dirty="0" err="1"/>
              <a:t>Steputat-Rätze</a:t>
            </a:r>
            <a:r>
              <a:rPr lang="de-DE" sz="900" dirty="0"/>
              <a:t>, Christian Zinke-Wehlmann ist lizenziert unter einer Creative Commons Namensnennung - Nicht-kommerziell - Weitergabe unter gleichen Bedingungen 4.0 International Lizenz.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26107F5-A415-43E4-B520-559B5718CD59}"/>
              </a:ext>
            </a:extLst>
          </p:cNvPr>
          <p:cNvSpPr txBox="1"/>
          <p:nvPr userDrawn="1"/>
        </p:nvSpPr>
        <p:spPr>
          <a:xfrm>
            <a:off x="3146642" y="115054"/>
            <a:ext cx="65055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 err="1">
                <a:solidFill>
                  <a:srgbClr val="0070C0"/>
                </a:solidFill>
                <a:latin typeface="Ink Free" panose="03080402000500000000" pitchFamily="66" charset="0"/>
              </a:rPr>
              <a:t>Role</a:t>
            </a:r>
            <a:r>
              <a:rPr lang="de-DE" sz="6000" dirty="0">
                <a:solidFill>
                  <a:srgbClr val="0070C0"/>
                </a:solidFill>
                <a:latin typeface="Ink Free" panose="03080402000500000000" pitchFamily="66" charset="0"/>
              </a:rPr>
              <a:t> Model Canvas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27A0A1D-7AA0-4756-8638-4832B0D8BC0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1569699"/>
            <a:ext cx="507933" cy="475394"/>
          </a:xfrm>
          <a:prstGeom prst="rect">
            <a:avLst/>
          </a:prstGeom>
        </p:spPr>
      </p:pic>
      <p:sp>
        <p:nvSpPr>
          <p:cNvPr id="64" name="Textfeld 63">
            <a:extLst>
              <a:ext uri="{FF2B5EF4-FFF2-40B4-BE49-F238E27FC236}">
                <a16:creationId xmlns:a16="http://schemas.microsoft.com/office/drawing/2014/main" id="{E21EEE7F-EB44-41FC-9124-961463AE5767}"/>
              </a:ext>
            </a:extLst>
          </p:cNvPr>
          <p:cNvSpPr txBox="1"/>
          <p:nvPr userDrawn="1"/>
        </p:nvSpPr>
        <p:spPr>
          <a:xfrm>
            <a:off x="6440161" y="4961877"/>
            <a:ext cx="4986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Unterstützung</a:t>
            </a:r>
          </a:p>
        </p:txBody>
      </p:sp>
      <p:sp>
        <p:nvSpPr>
          <p:cNvPr id="65" name="Textplatzhalter 47">
            <a:extLst>
              <a:ext uri="{FF2B5EF4-FFF2-40B4-BE49-F238E27FC236}">
                <a16:creationId xmlns:a16="http://schemas.microsoft.com/office/drawing/2014/main" id="{38778FD4-3087-43DD-BC03-ECA4910FC5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96833" y="5343703"/>
            <a:ext cx="5736102" cy="682730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Durch wen wird der/die 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Rolleninhaber:in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unterstützt?</a:t>
            </a:r>
          </a:p>
          <a:p>
            <a:pPr lvl="0"/>
            <a:endParaRPr lang="de-DE" dirty="0"/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BDCA6EE5-11C3-4466-9278-70EFC8700BF5}"/>
              </a:ext>
            </a:extLst>
          </p:cNvPr>
          <p:cNvSpPr txBox="1"/>
          <p:nvPr userDrawn="1"/>
        </p:nvSpPr>
        <p:spPr>
          <a:xfrm>
            <a:off x="433439" y="1097489"/>
            <a:ext cx="7377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Rollenbezeichnung: _____________________________</a:t>
            </a:r>
            <a:endParaRPr lang="de-DE" sz="1400" dirty="0">
              <a:solidFill>
                <a:srgbClr val="0070C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2" name="Textplatzhalter 47">
            <a:extLst>
              <a:ext uri="{FF2B5EF4-FFF2-40B4-BE49-F238E27FC236}">
                <a16:creationId xmlns:a16="http://schemas.microsoft.com/office/drawing/2014/main" id="{7A972AEC-99D6-4632-A45D-DFD7C39334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45870" y="1083615"/>
            <a:ext cx="3217103" cy="350860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/>
            </a:lvl1pPr>
          </a:lstStyle>
          <a:p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</p:txBody>
      </p:sp>
      <p:sp>
        <p:nvSpPr>
          <p:cNvPr id="41" name="Textplatzhalter 47">
            <a:extLst>
              <a:ext uri="{FF2B5EF4-FFF2-40B4-BE49-F238E27FC236}">
                <a16:creationId xmlns:a16="http://schemas.microsoft.com/office/drawing/2014/main" id="{B41C267A-7183-4298-B694-075BEADAB4F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7054" y="2008456"/>
            <a:ext cx="11695881" cy="629436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Wofür gibt es die Rolle im Unternehmen=</a:t>
            </a:r>
          </a:p>
          <a:p>
            <a:pPr lvl="0"/>
            <a:endParaRPr lang="de-DE" dirty="0"/>
          </a:p>
        </p:txBody>
      </p:sp>
      <p:sp>
        <p:nvSpPr>
          <p:cNvPr id="42" name="Textplatzhalter 47">
            <a:extLst>
              <a:ext uri="{FF2B5EF4-FFF2-40B4-BE49-F238E27FC236}">
                <a16:creationId xmlns:a16="http://schemas.microsoft.com/office/drawing/2014/main" id="{CEDB8B07-46F7-469F-B6DA-871D64F41E8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84098" y="3203808"/>
            <a:ext cx="5734179" cy="779598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Welche Informationen sind weiterzugeben (und an wen)?</a:t>
            </a:r>
          </a:p>
          <a:p>
            <a:pPr lvl="0"/>
            <a:endParaRPr lang="de-DE" dirty="0"/>
          </a:p>
        </p:txBody>
      </p:sp>
      <p:sp>
        <p:nvSpPr>
          <p:cNvPr id="43" name="Textplatzhalter 47">
            <a:extLst>
              <a:ext uri="{FF2B5EF4-FFF2-40B4-BE49-F238E27FC236}">
                <a16:creationId xmlns:a16="http://schemas.microsoft.com/office/drawing/2014/main" id="{A183D85A-3CBE-4981-91FB-DFBC3DD94F9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84098" y="4037795"/>
            <a:ext cx="5734179" cy="779598"/>
          </a:xfrm>
        </p:spPr>
        <p:txBody>
          <a:bodyPr>
            <a:normAutofit/>
          </a:bodyPr>
          <a:lstStyle>
            <a:lvl1pPr marL="0" marR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128016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Auf welche Informationen ist der/die 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Rolleninhaber:in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angewiesen (und von wem)?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496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8384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14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744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222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15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1494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796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190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17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58EA-7AA2-4714-BBA1-EAD7BEF592AD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388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258EA-7AA2-4714-BBA1-EAD7BEF592AD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4C80E-A6CD-4C91-A648-845EB322C440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0D08789-4A5B-4373-8A02-781698903ED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721" y="191133"/>
            <a:ext cx="1743667" cy="52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61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8656C40-2200-4A4D-98BB-D8D1386C76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8BEDF0E-8EC3-411A-98C6-D1579EDD4D0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241115A-10DF-4C0A-A3F4-0AA6D3AE41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1E8FFCA-D311-409D-9E68-E156609F57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21B3F7A-BE78-4EAD-B622-F1EFC45147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44A5F207-2FB6-4B28-83B5-986002EC029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DC58ADF-E334-4B2E-8EB2-34ED386AC96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BEFD4A95-5EBA-4339-A881-CFAD4E6D6A4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99B49F9-13D3-4CD2-80B3-50BF9073DF6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DA75BE3-C950-450E-B62F-D8B143BAA6F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3652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a29ca7-5d56-4f7b-ba0a-011190e116d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503D17B02E0D4598607616972AA9EB" ma:contentTypeVersion="17" ma:contentTypeDescription="Ein neues Dokument erstellen." ma:contentTypeScope="" ma:versionID="649bcb98b401d4e8c06421ef99202406">
  <xsd:schema xmlns:xsd="http://www.w3.org/2001/XMLSchema" xmlns:xs="http://www.w3.org/2001/XMLSchema" xmlns:p="http://schemas.microsoft.com/office/2006/metadata/properties" xmlns:ns2="36a29ca7-5d56-4f7b-ba0a-011190e116d2" xmlns:ns3="be8c7197-e3b7-48dd-b954-2d83d804709a" targetNamespace="http://schemas.microsoft.com/office/2006/metadata/properties" ma:root="true" ma:fieldsID="409eb0fbdde213cdb72858fa918880fd" ns2:_="" ns3:_="">
    <xsd:import namespace="36a29ca7-5d56-4f7b-ba0a-011190e116d2"/>
    <xsd:import namespace="be8c7197-e3b7-48dd-b954-2d83d80470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a29ca7-5d56-4f7b-ba0a-011190e116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4777c5ec-ae58-440d-b4cf-54253a78b0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8c7197-e3b7-48dd-b954-2d83d80470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1B1C03-CB95-4E89-87A8-6D92574E68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011B9E-8AD3-4A6A-B6B7-B9174FDA0DED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3ac9bf3f-0aca-4e8f-9d86-c2b9b3b8aef2"/>
    <ds:schemaRef ds:uri="http://schemas.microsoft.com/office/infopath/2007/PartnerControls"/>
    <ds:schemaRef ds:uri="3c7add95-134f-4dd7-9f44-eb89225371ce"/>
    <ds:schemaRef ds:uri="http://schemas.microsoft.com/office/2006/metadata/properties"/>
    <ds:schemaRef ds:uri="http://purl.org/dc/terms/"/>
    <ds:schemaRef ds:uri="36a29ca7-5d56-4f7b-ba0a-011190e116d2"/>
  </ds:schemaRefs>
</ds:datastoreItem>
</file>

<file path=customXml/itemProps3.xml><?xml version="1.0" encoding="utf-8"?>
<ds:datastoreItem xmlns:ds="http://schemas.openxmlformats.org/officeDocument/2006/customXml" ds:itemID="{3595D473-15CC-4795-9209-9FA854B4B2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a29ca7-5d56-4f7b-ba0a-011190e116d2"/>
    <ds:schemaRef ds:uri="be8c7197-e3b7-48dd-b954-2d83d80470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A3-Papier (297 x 420 mm)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Friedrich, Julia</dc:creator>
  <cp:lastModifiedBy>Friedrich, Julia</cp:lastModifiedBy>
  <cp:revision>59</cp:revision>
  <dcterms:created xsi:type="dcterms:W3CDTF">2021-03-22T11:01:42Z</dcterms:created>
  <dcterms:modified xsi:type="dcterms:W3CDTF">2026-04-22T08:40:24Z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0x010100D3503D17B02E0D4598607616972AA9EB</vt:lpwstr>
  </property>
  <property fmtid="{D5CDD505-2E9C-101B-9397-08002B2CF9AE}" pid="3" name="MediaServiceImageTags">
    <vt:lpwstr/>
  </property>
</Properties>
</file>